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12192000" cy="6858000"/>
  <p:notesSz cx="6797675" cy="9926638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9E1B9"/>
    <a:srgbClr val="DA907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49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6402BFE-51BC-4F28-ACCC-6F4A171C99F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a-DK"/>
              <a:t>Klik for at redigere i master</a:t>
            </a:r>
          </a:p>
        </p:txBody>
      </p:sp>
      <p:sp>
        <p:nvSpPr>
          <p:cNvPr id="3" name="Undertitel 2">
            <a:extLst>
              <a:ext uri="{FF2B5EF4-FFF2-40B4-BE49-F238E27FC236}">
                <a16:creationId xmlns:a16="http://schemas.microsoft.com/office/drawing/2014/main" id="{E941FD3A-FA8E-4859-AA20-0B6568FE1E6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a-DK"/>
              <a:t>Klik for at redigere undertiteltypografien i masteren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36280517-4709-4D7B-86D2-F5B1B0B298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5BDA1-9DEB-4B35-B29F-E5B85AAAA846}" type="datetimeFigureOut">
              <a:rPr lang="da-DK" smtClean="0"/>
              <a:t>29-01-2024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56FD4181-4F14-40D2-A45A-18CB42A3DF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A6788355-0347-4ED2-98F8-86E0E542D3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85800-297E-4133-8E90-FE42409E026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1638973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FFE30E0-318B-46F2-9EA5-45F064C8E4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</a:t>
            </a:r>
          </a:p>
        </p:txBody>
      </p:sp>
      <p:sp>
        <p:nvSpPr>
          <p:cNvPr id="3" name="Pladsholder til lodret titel 2">
            <a:extLst>
              <a:ext uri="{FF2B5EF4-FFF2-40B4-BE49-F238E27FC236}">
                <a16:creationId xmlns:a16="http://schemas.microsoft.com/office/drawing/2014/main" id="{210B4EEA-082C-4BBD-9FC4-9E536F98C82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/>
              <a:t>Rediger typografien i masterens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22D44FAC-8F21-485B-854F-4637640028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5BDA1-9DEB-4B35-B29F-E5B85AAAA846}" type="datetimeFigureOut">
              <a:rPr lang="da-DK" smtClean="0"/>
              <a:t>29-01-2024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B55FD0FD-A2C2-41CB-BDEC-5AAF6A38C9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DA015898-893E-4F79-8223-32A00484F1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85800-297E-4133-8E90-FE42409E026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604140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>
            <a:extLst>
              <a:ext uri="{FF2B5EF4-FFF2-40B4-BE49-F238E27FC236}">
                <a16:creationId xmlns:a16="http://schemas.microsoft.com/office/drawing/2014/main" id="{0631A3C0-2146-4862-A8BD-12E18ADD26B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a-DK"/>
              <a:t>Klik for at redigere i master</a:t>
            </a:r>
          </a:p>
        </p:txBody>
      </p:sp>
      <p:sp>
        <p:nvSpPr>
          <p:cNvPr id="3" name="Pladsholder til lodret titel 2">
            <a:extLst>
              <a:ext uri="{FF2B5EF4-FFF2-40B4-BE49-F238E27FC236}">
                <a16:creationId xmlns:a16="http://schemas.microsoft.com/office/drawing/2014/main" id="{9F6228EE-488A-4B3C-B139-999F696D522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a-DK"/>
              <a:t>Rediger typografien i masterens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1C3DC1FF-3C6F-4969-B2B2-34CEEDC095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5BDA1-9DEB-4B35-B29F-E5B85AAAA846}" type="datetimeFigureOut">
              <a:rPr lang="da-DK" smtClean="0"/>
              <a:t>29-01-2024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11F54B1A-8E24-416F-B314-07707306A0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422F9FB7-F13B-4B03-8CD5-44093A2EA9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85800-297E-4133-8E90-FE42409E026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5844259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23E358F-6710-46D0-9D64-7C79D17E84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017E13B0-5998-4333-8735-BC2930ED43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/>
              <a:t>Rediger typografien i masterens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E64FD112-89E6-465D-9DF1-654CAFD71E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5BDA1-9DEB-4B35-B29F-E5B85AAAA846}" type="datetimeFigureOut">
              <a:rPr lang="da-DK" smtClean="0"/>
              <a:t>29-01-2024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94C03682-2175-426F-A566-778AE810C9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9EE97807-C036-4C76-A8D4-94F4D8767F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85800-297E-4133-8E90-FE42409E026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7185080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37D01B8-7348-41CD-B1D6-41F7EA05E9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a-DK"/>
              <a:t>Klik for at redigere i master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E79E6A0E-CD4D-45EE-B213-ADD4D92F072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/>
              <a:t>Rediger typografien i masterens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4E2A609E-8353-48B7-B871-5E685678F9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5BDA1-9DEB-4B35-B29F-E5B85AAAA846}" type="datetimeFigureOut">
              <a:rPr lang="da-DK" smtClean="0"/>
              <a:t>29-01-2024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6EC16A29-999C-42C6-8066-44D46EE244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559759C2-A160-4CC1-807E-40F02C43A9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85800-297E-4133-8E90-FE42409E026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1371239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F5C4CE8-81CA-494C-A8BC-F34F55430D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48C9DB8D-AD91-4800-AB1D-5FCA972E3EC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a-DK"/>
              <a:t>Rediger typografien i masterens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ED905BBA-9AC1-4AD3-9B1F-DCA3E95325F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a-DK"/>
              <a:t>Rediger typografien i masterens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2B6FA199-F819-47AA-A211-9CFC70935F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5BDA1-9DEB-4B35-B29F-E5B85AAAA846}" type="datetimeFigureOut">
              <a:rPr lang="da-DK" smtClean="0"/>
              <a:t>29-01-2024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47079C9F-F5EC-44E1-BC9A-DCFDAB6552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A3E0BB7D-9CBE-40EF-8C82-353B7BEF5F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85800-297E-4133-8E90-FE42409E026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3499494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C39DACC-D7B7-4FB8-A49D-07D0308148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a-DK"/>
              <a:t>Klik for at redigere i master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A21C12AC-17BD-4E70-879B-F96746E55E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Rediger typografien i masterens</a:t>
            </a:r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3AC956AA-4787-4AF9-8478-C35C97FC587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a-DK"/>
              <a:t>Rediger typografien i masterens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tekst 4">
            <a:extLst>
              <a:ext uri="{FF2B5EF4-FFF2-40B4-BE49-F238E27FC236}">
                <a16:creationId xmlns:a16="http://schemas.microsoft.com/office/drawing/2014/main" id="{BDBEC0B4-4897-4C96-8FE2-5E29C31F797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Rediger typografien i masterens</a:t>
            </a:r>
          </a:p>
        </p:txBody>
      </p:sp>
      <p:sp>
        <p:nvSpPr>
          <p:cNvPr id="6" name="Pladsholder til indhold 5">
            <a:extLst>
              <a:ext uri="{FF2B5EF4-FFF2-40B4-BE49-F238E27FC236}">
                <a16:creationId xmlns:a16="http://schemas.microsoft.com/office/drawing/2014/main" id="{712B66BC-5436-4621-ABE3-DF6C593C5ED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a-DK"/>
              <a:t>Rediger typografien i masterens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7" name="Pladsholder til dato 6">
            <a:extLst>
              <a:ext uri="{FF2B5EF4-FFF2-40B4-BE49-F238E27FC236}">
                <a16:creationId xmlns:a16="http://schemas.microsoft.com/office/drawing/2014/main" id="{2DB77843-D62D-4C04-B740-9F74C4F7CF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5BDA1-9DEB-4B35-B29F-E5B85AAAA846}" type="datetimeFigureOut">
              <a:rPr lang="da-DK" smtClean="0"/>
              <a:t>29-01-2024</a:t>
            </a:fld>
            <a:endParaRPr lang="da-DK"/>
          </a:p>
        </p:txBody>
      </p:sp>
      <p:sp>
        <p:nvSpPr>
          <p:cNvPr id="8" name="Pladsholder til sidefod 7">
            <a:extLst>
              <a:ext uri="{FF2B5EF4-FFF2-40B4-BE49-F238E27FC236}">
                <a16:creationId xmlns:a16="http://schemas.microsoft.com/office/drawing/2014/main" id="{3602852E-3BAD-449D-9B9C-8FEC5B95E8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Pladsholder til slidenummer 8">
            <a:extLst>
              <a:ext uri="{FF2B5EF4-FFF2-40B4-BE49-F238E27FC236}">
                <a16:creationId xmlns:a16="http://schemas.microsoft.com/office/drawing/2014/main" id="{1B59C421-71CC-497D-A54C-1B1CF76BDC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85800-297E-4133-8E90-FE42409E026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7916375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F2E0BEE-75BF-4799-B873-29FEDAC7A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</a:t>
            </a:r>
          </a:p>
        </p:txBody>
      </p:sp>
      <p:sp>
        <p:nvSpPr>
          <p:cNvPr id="3" name="Pladsholder til dato 2">
            <a:extLst>
              <a:ext uri="{FF2B5EF4-FFF2-40B4-BE49-F238E27FC236}">
                <a16:creationId xmlns:a16="http://schemas.microsoft.com/office/drawing/2014/main" id="{D0312F88-40C1-4BD1-B872-6BC3688049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5BDA1-9DEB-4B35-B29F-E5B85AAAA846}" type="datetimeFigureOut">
              <a:rPr lang="da-DK" smtClean="0"/>
              <a:t>29-01-2024</a:t>
            </a:fld>
            <a:endParaRPr lang="da-DK"/>
          </a:p>
        </p:txBody>
      </p:sp>
      <p:sp>
        <p:nvSpPr>
          <p:cNvPr id="4" name="Pladsholder til sidefod 3">
            <a:extLst>
              <a:ext uri="{FF2B5EF4-FFF2-40B4-BE49-F238E27FC236}">
                <a16:creationId xmlns:a16="http://schemas.microsoft.com/office/drawing/2014/main" id="{0648E44A-6EED-485B-9DBD-E94A788918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slidenummer 4">
            <a:extLst>
              <a:ext uri="{FF2B5EF4-FFF2-40B4-BE49-F238E27FC236}">
                <a16:creationId xmlns:a16="http://schemas.microsoft.com/office/drawing/2014/main" id="{BA3B3D8F-93D3-4ECE-B7F5-5CB6CD4B21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85800-297E-4133-8E90-FE42409E026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2584128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>
            <a:extLst>
              <a:ext uri="{FF2B5EF4-FFF2-40B4-BE49-F238E27FC236}">
                <a16:creationId xmlns:a16="http://schemas.microsoft.com/office/drawing/2014/main" id="{81A0E69C-B350-4A00-9B97-4D08B3968F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5BDA1-9DEB-4B35-B29F-E5B85AAAA846}" type="datetimeFigureOut">
              <a:rPr lang="da-DK" smtClean="0"/>
              <a:t>29-01-2024</a:t>
            </a:fld>
            <a:endParaRPr lang="da-DK"/>
          </a:p>
        </p:txBody>
      </p:sp>
      <p:sp>
        <p:nvSpPr>
          <p:cNvPr id="3" name="Pladsholder til sidefod 2">
            <a:extLst>
              <a:ext uri="{FF2B5EF4-FFF2-40B4-BE49-F238E27FC236}">
                <a16:creationId xmlns:a16="http://schemas.microsoft.com/office/drawing/2014/main" id="{D1B0E1C5-2F14-4477-8BDA-E6C3CC24F2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slidenummer 3">
            <a:extLst>
              <a:ext uri="{FF2B5EF4-FFF2-40B4-BE49-F238E27FC236}">
                <a16:creationId xmlns:a16="http://schemas.microsoft.com/office/drawing/2014/main" id="{92B77115-CC48-413D-A407-834FFEDC30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85800-297E-4133-8E90-FE42409E026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867406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ED7B0F3-6608-4CFD-885E-FD6CFDEEE7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i master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A4429BAD-0C36-4E31-8EF0-D9733491B0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/>
              <a:t>Rediger typografien i masterens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C90E0A74-CE0A-4B84-9032-DA42EE1ABCD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Rediger typografien i masterens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522DF257-7CA4-4A19-A7CC-9ACC527832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5BDA1-9DEB-4B35-B29F-E5B85AAAA846}" type="datetimeFigureOut">
              <a:rPr lang="da-DK" smtClean="0"/>
              <a:t>29-01-2024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AEFF1325-EFE9-4AFA-8FE8-51845227A1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86DDBBEA-F9E9-4796-9BB3-B41575259A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85800-297E-4133-8E90-FE42409E026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3114483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5EB89F8-E2B4-4F41-B613-710092AC21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i master</a:t>
            </a:r>
          </a:p>
        </p:txBody>
      </p:sp>
      <p:sp>
        <p:nvSpPr>
          <p:cNvPr id="3" name="Pladsholder til billede 2">
            <a:extLst>
              <a:ext uri="{FF2B5EF4-FFF2-40B4-BE49-F238E27FC236}">
                <a16:creationId xmlns:a16="http://schemas.microsoft.com/office/drawing/2014/main" id="{196B7ABB-57A2-4970-87DF-FBB3034F3D5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81E7766F-C684-46E7-A797-1E4106D2486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Rediger typografien i masterens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DDF24298-5ED2-4946-BD9C-947C1682A9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5BDA1-9DEB-4B35-B29F-E5B85AAAA846}" type="datetimeFigureOut">
              <a:rPr lang="da-DK" smtClean="0"/>
              <a:t>29-01-2024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44498766-4D5E-41AB-98B6-EAD788EA2B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0231BB74-0CC1-451A-8D2D-CD5A49FE50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85800-297E-4133-8E90-FE42409E026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8874823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>
            <a:extLst>
              <a:ext uri="{FF2B5EF4-FFF2-40B4-BE49-F238E27FC236}">
                <a16:creationId xmlns:a16="http://schemas.microsoft.com/office/drawing/2014/main" id="{469F4EC1-3112-455C-87DA-DA66E5161A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/>
              <a:t>Klik for at redigere i master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EAED1727-C16C-4CE6-ABEA-E44D7EF4E6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/>
              <a:t>Rediger typografien i masterens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8D165AC2-20BD-4787-B75F-02520972F3B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35BDA1-9DEB-4B35-B29F-E5B85AAAA846}" type="datetimeFigureOut">
              <a:rPr lang="da-DK" smtClean="0"/>
              <a:t>29-01-2024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F8B368C8-3541-4389-9306-9EB67D619FB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CDA64EA3-C691-44FE-8F5C-DC7BFBDF60D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B85800-297E-4133-8E90-FE42409E026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4824509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Billede 6">
            <a:extLst>
              <a:ext uri="{FF2B5EF4-FFF2-40B4-BE49-F238E27FC236}">
                <a16:creationId xmlns:a16="http://schemas.microsoft.com/office/drawing/2014/main" id="{E95B2F47-C887-4EB4-B948-16467D946A5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05249" y="800099"/>
            <a:ext cx="4405313" cy="5286375"/>
          </a:xfrm>
          <a:prstGeom prst="rect">
            <a:avLst/>
          </a:prstGeom>
        </p:spPr>
      </p:pic>
      <p:sp>
        <p:nvSpPr>
          <p:cNvPr id="8" name="Taleboble: oval 7">
            <a:extLst>
              <a:ext uri="{FF2B5EF4-FFF2-40B4-BE49-F238E27FC236}">
                <a16:creationId xmlns:a16="http://schemas.microsoft.com/office/drawing/2014/main" id="{31676DA5-5DB7-4CC5-9984-7F62B190757F}"/>
              </a:ext>
            </a:extLst>
          </p:cNvPr>
          <p:cNvSpPr/>
          <p:nvPr/>
        </p:nvSpPr>
        <p:spPr>
          <a:xfrm>
            <a:off x="671691" y="914638"/>
            <a:ext cx="2667539" cy="1095555"/>
          </a:xfrm>
          <a:prstGeom prst="wedgeEllipseCallout">
            <a:avLst>
              <a:gd name="adj1" fmla="val 132245"/>
              <a:gd name="adj2" fmla="val 28609"/>
            </a:avLst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b="1">
                <a:solidFill>
                  <a:schemeClr val="tx1"/>
                </a:solidFill>
              </a:rPr>
              <a:t>205</a:t>
            </a:r>
            <a:r>
              <a:rPr lang="da-DK" b="1" dirty="0">
                <a:solidFill>
                  <a:schemeClr val="tx1"/>
                </a:solidFill>
              </a:rPr>
              <a:t>2</a:t>
            </a:r>
            <a:r>
              <a:rPr lang="da-DK" b="1">
                <a:solidFill>
                  <a:schemeClr val="tx1"/>
                </a:solidFill>
              </a:rPr>
              <a:t> </a:t>
            </a:r>
            <a:r>
              <a:rPr lang="da-DK" b="1" dirty="0">
                <a:solidFill>
                  <a:schemeClr val="tx1"/>
                </a:solidFill>
              </a:rPr>
              <a:t>medlemmer heraf 468	 pensionister</a:t>
            </a:r>
          </a:p>
        </p:txBody>
      </p:sp>
      <p:sp>
        <p:nvSpPr>
          <p:cNvPr id="9" name="Taleboble: oval 8">
            <a:extLst>
              <a:ext uri="{FF2B5EF4-FFF2-40B4-BE49-F238E27FC236}">
                <a16:creationId xmlns:a16="http://schemas.microsoft.com/office/drawing/2014/main" id="{8DCD9E2A-94C4-4516-A842-061C23450811}"/>
              </a:ext>
            </a:extLst>
          </p:cNvPr>
          <p:cNvSpPr/>
          <p:nvPr/>
        </p:nvSpPr>
        <p:spPr>
          <a:xfrm>
            <a:off x="950792" y="2153081"/>
            <a:ext cx="2667540" cy="1109932"/>
          </a:xfrm>
          <a:prstGeom prst="wedgeEllipseCallout">
            <a:avLst>
              <a:gd name="adj1" fmla="val 108299"/>
              <a:gd name="adj2" fmla="val 29396"/>
            </a:avLst>
          </a:prstGeom>
          <a:solidFill>
            <a:srgbClr val="C9E1B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b="1" dirty="0">
                <a:solidFill>
                  <a:schemeClr val="tx1"/>
                </a:solidFill>
              </a:rPr>
              <a:t>3839 medlemmer heraf 685 pensionister</a:t>
            </a:r>
          </a:p>
        </p:txBody>
      </p:sp>
      <p:sp>
        <p:nvSpPr>
          <p:cNvPr id="10" name="Taleboble: oval 9">
            <a:extLst>
              <a:ext uri="{FF2B5EF4-FFF2-40B4-BE49-F238E27FC236}">
                <a16:creationId xmlns:a16="http://schemas.microsoft.com/office/drawing/2014/main" id="{DF433B8E-CD12-4F5A-9183-DAAC75DFFA38}"/>
              </a:ext>
            </a:extLst>
          </p:cNvPr>
          <p:cNvSpPr/>
          <p:nvPr/>
        </p:nvSpPr>
        <p:spPr>
          <a:xfrm>
            <a:off x="806073" y="4360589"/>
            <a:ext cx="2667540" cy="1087844"/>
          </a:xfrm>
          <a:prstGeom prst="wedgeEllipseCallout">
            <a:avLst>
              <a:gd name="adj1" fmla="val 101308"/>
              <a:gd name="adj2" fmla="val -26364"/>
            </a:avLst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b="1" dirty="0">
                <a:solidFill>
                  <a:schemeClr val="tx1"/>
                </a:solidFill>
              </a:rPr>
              <a:t>2567</a:t>
            </a:r>
          </a:p>
          <a:p>
            <a:pPr algn="ctr"/>
            <a:r>
              <a:rPr lang="da-DK" b="1" dirty="0">
                <a:solidFill>
                  <a:schemeClr val="tx1"/>
                </a:solidFill>
              </a:rPr>
              <a:t> medlemmer heraf 457 pensionister</a:t>
            </a:r>
          </a:p>
        </p:txBody>
      </p:sp>
      <p:sp>
        <p:nvSpPr>
          <p:cNvPr id="11" name="Taleboble: oval 10">
            <a:extLst>
              <a:ext uri="{FF2B5EF4-FFF2-40B4-BE49-F238E27FC236}">
                <a16:creationId xmlns:a16="http://schemas.microsoft.com/office/drawing/2014/main" id="{F76AE9DB-C5F7-46C2-B9F1-CC50A30444EC}"/>
              </a:ext>
            </a:extLst>
          </p:cNvPr>
          <p:cNvSpPr/>
          <p:nvPr/>
        </p:nvSpPr>
        <p:spPr>
          <a:xfrm>
            <a:off x="9098841" y="1538987"/>
            <a:ext cx="2598577" cy="1078303"/>
          </a:xfrm>
          <a:prstGeom prst="wedgeEllipseCallout">
            <a:avLst>
              <a:gd name="adj1" fmla="val -99482"/>
              <a:gd name="adj2" fmla="val 153943"/>
            </a:avLst>
          </a:prstGeom>
          <a:solidFill>
            <a:srgbClr val="DA907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b="1" dirty="0">
                <a:solidFill>
                  <a:schemeClr val="tx1"/>
                </a:solidFill>
              </a:rPr>
              <a:t>403</a:t>
            </a:r>
          </a:p>
          <a:p>
            <a:pPr algn="ctr"/>
            <a:r>
              <a:rPr lang="da-DK" b="1" dirty="0">
                <a:solidFill>
                  <a:schemeClr val="tx1"/>
                </a:solidFill>
              </a:rPr>
              <a:t> medlemmer heraf 21	 pensionister</a:t>
            </a:r>
          </a:p>
        </p:txBody>
      </p:sp>
      <p:sp>
        <p:nvSpPr>
          <p:cNvPr id="12" name="Taleboble: oval 11">
            <a:extLst>
              <a:ext uri="{FF2B5EF4-FFF2-40B4-BE49-F238E27FC236}">
                <a16:creationId xmlns:a16="http://schemas.microsoft.com/office/drawing/2014/main" id="{C995F8D5-BD0C-4040-9CE6-BD0A3E90DA8A}"/>
              </a:ext>
            </a:extLst>
          </p:cNvPr>
          <p:cNvSpPr/>
          <p:nvPr/>
        </p:nvSpPr>
        <p:spPr>
          <a:xfrm>
            <a:off x="8876581" y="4710023"/>
            <a:ext cx="2509346" cy="1078302"/>
          </a:xfrm>
          <a:prstGeom prst="wedgeEllipseCallout">
            <a:avLst>
              <a:gd name="adj1" fmla="val -106424"/>
              <a:gd name="adj2" fmla="val -51511"/>
            </a:avLst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b="1" dirty="0">
                <a:solidFill>
                  <a:schemeClr val="tx1"/>
                </a:solidFill>
              </a:rPr>
              <a:t>221</a:t>
            </a:r>
          </a:p>
          <a:p>
            <a:pPr algn="ctr"/>
            <a:r>
              <a:rPr lang="da-DK" b="1" dirty="0">
                <a:solidFill>
                  <a:schemeClr val="tx1"/>
                </a:solidFill>
              </a:rPr>
              <a:t> medlemmer heraf 4</a:t>
            </a:r>
          </a:p>
          <a:p>
            <a:pPr algn="ctr"/>
            <a:r>
              <a:rPr lang="da-DK" b="1" dirty="0">
                <a:solidFill>
                  <a:schemeClr val="tx1"/>
                </a:solidFill>
              </a:rPr>
              <a:t>pensionister</a:t>
            </a:r>
          </a:p>
        </p:txBody>
      </p:sp>
      <p:sp>
        <p:nvSpPr>
          <p:cNvPr id="2" name="Taleboble: oval 1">
            <a:extLst>
              <a:ext uri="{FF2B5EF4-FFF2-40B4-BE49-F238E27FC236}">
                <a16:creationId xmlns:a16="http://schemas.microsoft.com/office/drawing/2014/main" id="{E0F05D6F-7D46-4DAC-83FA-73B97A44C099}"/>
              </a:ext>
            </a:extLst>
          </p:cNvPr>
          <p:cNvSpPr/>
          <p:nvPr/>
        </p:nvSpPr>
        <p:spPr>
          <a:xfrm>
            <a:off x="2846718" y="129395"/>
            <a:ext cx="1975449" cy="1134372"/>
          </a:xfrm>
          <a:prstGeom prst="wedgeEllipseCallout">
            <a:avLst>
              <a:gd name="adj1" fmla="val 93577"/>
              <a:gd name="adj2" fmla="val 70865"/>
            </a:avLst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>
              <a:solidFill>
                <a:schemeClr val="bg1"/>
              </a:solidFill>
            </a:endParaRPr>
          </a:p>
        </p:txBody>
      </p:sp>
      <p:sp>
        <p:nvSpPr>
          <p:cNvPr id="3" name="Tekstfelt 2">
            <a:extLst>
              <a:ext uri="{FF2B5EF4-FFF2-40B4-BE49-F238E27FC236}">
                <a16:creationId xmlns:a16="http://schemas.microsoft.com/office/drawing/2014/main" id="{4B6C7EAB-7FB3-441D-B252-A35AC11ECDF0}"/>
              </a:ext>
            </a:extLst>
          </p:cNvPr>
          <p:cNvSpPr txBox="1"/>
          <p:nvPr/>
        </p:nvSpPr>
        <p:spPr>
          <a:xfrm>
            <a:off x="3526493" y="188749"/>
            <a:ext cx="87126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200" b="1" dirty="0"/>
              <a:t>FTR – 5</a:t>
            </a:r>
          </a:p>
          <a:p>
            <a:r>
              <a:rPr lang="da-DK" sz="1200" b="1" dirty="0"/>
              <a:t>TR – 25</a:t>
            </a:r>
          </a:p>
          <a:p>
            <a:r>
              <a:rPr lang="da-DK" sz="1200" b="1" dirty="0"/>
              <a:t>AMR – 10</a:t>
            </a:r>
            <a:r>
              <a:rPr lang="da-DK" sz="1200" b="1" dirty="0">
                <a:solidFill>
                  <a:srgbClr val="FF0000"/>
                </a:solidFill>
              </a:rPr>
              <a:t> </a:t>
            </a:r>
          </a:p>
          <a:p>
            <a:r>
              <a:rPr lang="da-DK" sz="1200" b="1" dirty="0"/>
              <a:t>MAB – 10</a:t>
            </a:r>
          </a:p>
          <a:p>
            <a:r>
              <a:rPr lang="da-DK" sz="1200" b="1" dirty="0"/>
              <a:t>SUB – 5</a:t>
            </a:r>
            <a:r>
              <a:rPr lang="da-DK" sz="1200" b="1" dirty="0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14" name="Taleboble: oval 13">
            <a:extLst>
              <a:ext uri="{FF2B5EF4-FFF2-40B4-BE49-F238E27FC236}">
                <a16:creationId xmlns:a16="http://schemas.microsoft.com/office/drawing/2014/main" id="{CD2E0CB0-BD53-4F7D-AD34-A48BD61899B9}"/>
              </a:ext>
            </a:extLst>
          </p:cNvPr>
          <p:cNvSpPr/>
          <p:nvPr/>
        </p:nvSpPr>
        <p:spPr>
          <a:xfrm flipV="1">
            <a:off x="1856701" y="3332541"/>
            <a:ext cx="1905090" cy="1005443"/>
          </a:xfrm>
          <a:prstGeom prst="wedgeEllipseCallout">
            <a:avLst>
              <a:gd name="adj1" fmla="val 121893"/>
              <a:gd name="adj2" fmla="val 56294"/>
            </a:avLst>
          </a:prstGeom>
          <a:solidFill>
            <a:srgbClr val="C9E1B9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17" name="Tekstfelt 16">
            <a:extLst>
              <a:ext uri="{FF2B5EF4-FFF2-40B4-BE49-F238E27FC236}">
                <a16:creationId xmlns:a16="http://schemas.microsoft.com/office/drawing/2014/main" id="{7E5EBAFD-878D-420F-96A5-531680B548AF}"/>
              </a:ext>
            </a:extLst>
          </p:cNvPr>
          <p:cNvSpPr txBox="1"/>
          <p:nvPr/>
        </p:nvSpPr>
        <p:spPr>
          <a:xfrm>
            <a:off x="2467962" y="3325958"/>
            <a:ext cx="87126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200" b="1" dirty="0"/>
              <a:t>FTR – 5</a:t>
            </a:r>
          </a:p>
          <a:p>
            <a:r>
              <a:rPr lang="da-DK" sz="1200" b="1" dirty="0"/>
              <a:t>TR – 51</a:t>
            </a:r>
          </a:p>
          <a:p>
            <a:r>
              <a:rPr lang="da-DK" sz="1200" b="1" dirty="0"/>
              <a:t>AMR – 16</a:t>
            </a:r>
            <a:r>
              <a:rPr lang="da-DK" sz="1200" b="1" dirty="0">
                <a:solidFill>
                  <a:srgbClr val="FF0000"/>
                </a:solidFill>
              </a:rPr>
              <a:t> </a:t>
            </a:r>
          </a:p>
          <a:p>
            <a:r>
              <a:rPr lang="da-DK" sz="1200" b="1" dirty="0"/>
              <a:t>MAB – 11</a:t>
            </a:r>
          </a:p>
          <a:p>
            <a:r>
              <a:rPr lang="da-DK" sz="1200" b="1" dirty="0"/>
              <a:t>SUB – 11</a:t>
            </a:r>
          </a:p>
        </p:txBody>
      </p:sp>
      <p:sp>
        <p:nvSpPr>
          <p:cNvPr id="19" name="Taleboble: oval 18">
            <a:extLst>
              <a:ext uri="{FF2B5EF4-FFF2-40B4-BE49-F238E27FC236}">
                <a16:creationId xmlns:a16="http://schemas.microsoft.com/office/drawing/2014/main" id="{CBF2D5F9-5791-4AE0-9E8A-7E0B8A4F04B2}"/>
              </a:ext>
            </a:extLst>
          </p:cNvPr>
          <p:cNvSpPr/>
          <p:nvPr/>
        </p:nvSpPr>
        <p:spPr>
          <a:xfrm flipV="1">
            <a:off x="1717150" y="5491110"/>
            <a:ext cx="1905090" cy="1005443"/>
          </a:xfrm>
          <a:prstGeom prst="wedgeEllipseCallout">
            <a:avLst>
              <a:gd name="adj1" fmla="val 110120"/>
              <a:gd name="adj2" fmla="val 101767"/>
            </a:avLst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22" name="Tekstfelt 21">
            <a:extLst>
              <a:ext uri="{FF2B5EF4-FFF2-40B4-BE49-F238E27FC236}">
                <a16:creationId xmlns:a16="http://schemas.microsoft.com/office/drawing/2014/main" id="{AA94A7D2-68D8-42EF-9CC4-D09116D34FF1}"/>
              </a:ext>
            </a:extLst>
          </p:cNvPr>
          <p:cNvSpPr txBox="1"/>
          <p:nvPr/>
        </p:nvSpPr>
        <p:spPr>
          <a:xfrm>
            <a:off x="2315338" y="5468505"/>
            <a:ext cx="87126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200" b="1" dirty="0"/>
              <a:t>FTR – 11</a:t>
            </a:r>
          </a:p>
          <a:p>
            <a:r>
              <a:rPr lang="da-DK" sz="1200" b="1" dirty="0"/>
              <a:t>TR – 40</a:t>
            </a:r>
          </a:p>
          <a:p>
            <a:r>
              <a:rPr lang="da-DK" sz="1200" b="1" dirty="0"/>
              <a:t>AMR – 17</a:t>
            </a:r>
            <a:r>
              <a:rPr lang="da-DK" sz="1200" b="1" dirty="0">
                <a:solidFill>
                  <a:srgbClr val="FF0000"/>
                </a:solidFill>
              </a:rPr>
              <a:t> </a:t>
            </a:r>
            <a:endParaRPr lang="da-DK" sz="1200" b="1" dirty="0"/>
          </a:p>
          <a:p>
            <a:r>
              <a:rPr lang="da-DK" sz="1200" b="1" dirty="0"/>
              <a:t>MAB – 18</a:t>
            </a:r>
          </a:p>
          <a:p>
            <a:r>
              <a:rPr lang="da-DK" sz="1200" b="1" dirty="0"/>
              <a:t>SUB – 15</a:t>
            </a:r>
          </a:p>
        </p:txBody>
      </p:sp>
      <p:sp>
        <p:nvSpPr>
          <p:cNvPr id="23" name="Taleboble: oval 22">
            <a:extLst>
              <a:ext uri="{FF2B5EF4-FFF2-40B4-BE49-F238E27FC236}">
                <a16:creationId xmlns:a16="http://schemas.microsoft.com/office/drawing/2014/main" id="{303157EA-08A3-4641-9A13-C52BB061AD33}"/>
              </a:ext>
            </a:extLst>
          </p:cNvPr>
          <p:cNvSpPr/>
          <p:nvPr/>
        </p:nvSpPr>
        <p:spPr>
          <a:xfrm flipV="1">
            <a:off x="8423016" y="533544"/>
            <a:ext cx="1905090" cy="1005443"/>
          </a:xfrm>
          <a:prstGeom prst="wedgeEllipseCallout">
            <a:avLst>
              <a:gd name="adj1" fmla="val -83097"/>
              <a:gd name="adj2" fmla="val -269592"/>
            </a:avLst>
          </a:prstGeom>
          <a:solidFill>
            <a:srgbClr val="DA907C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24" name="Tekstfelt 23">
            <a:extLst>
              <a:ext uri="{FF2B5EF4-FFF2-40B4-BE49-F238E27FC236}">
                <a16:creationId xmlns:a16="http://schemas.microsoft.com/office/drawing/2014/main" id="{F4A80EA2-ECF7-4A53-901F-D1794CFF77F2}"/>
              </a:ext>
            </a:extLst>
          </p:cNvPr>
          <p:cNvSpPr txBox="1"/>
          <p:nvPr/>
        </p:nvSpPr>
        <p:spPr>
          <a:xfrm>
            <a:off x="9029205" y="533544"/>
            <a:ext cx="87126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200" b="1" dirty="0"/>
              <a:t>FTR – 0</a:t>
            </a:r>
          </a:p>
          <a:p>
            <a:r>
              <a:rPr lang="da-DK" sz="1200" b="1" dirty="0"/>
              <a:t>TR – ´6</a:t>
            </a:r>
          </a:p>
          <a:p>
            <a:r>
              <a:rPr lang="da-DK" sz="1200" b="1" dirty="0"/>
              <a:t>AMR – 0 </a:t>
            </a:r>
          </a:p>
          <a:p>
            <a:r>
              <a:rPr lang="da-DK" sz="1200" b="1" dirty="0"/>
              <a:t>MAB – 0</a:t>
            </a:r>
          </a:p>
          <a:p>
            <a:r>
              <a:rPr lang="da-DK" sz="1200" b="1" dirty="0"/>
              <a:t>SUB – 0</a:t>
            </a:r>
          </a:p>
        </p:txBody>
      </p:sp>
      <p:sp>
        <p:nvSpPr>
          <p:cNvPr id="25" name="Taleboble: oval 24">
            <a:extLst>
              <a:ext uri="{FF2B5EF4-FFF2-40B4-BE49-F238E27FC236}">
                <a16:creationId xmlns:a16="http://schemas.microsoft.com/office/drawing/2014/main" id="{B22A5AC5-C8CE-4DC7-9D82-4FCB266B6453}"/>
              </a:ext>
            </a:extLst>
          </p:cNvPr>
          <p:cNvSpPr/>
          <p:nvPr/>
        </p:nvSpPr>
        <p:spPr>
          <a:xfrm flipV="1">
            <a:off x="8876581" y="3477317"/>
            <a:ext cx="1905090" cy="1005443"/>
          </a:xfrm>
          <a:prstGeom prst="wedgeEllipseCallout">
            <a:avLst>
              <a:gd name="adj1" fmla="val -120095"/>
              <a:gd name="adj2" fmla="val -66860"/>
            </a:avLst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26" name="Tekstfelt 25">
            <a:extLst>
              <a:ext uri="{FF2B5EF4-FFF2-40B4-BE49-F238E27FC236}">
                <a16:creationId xmlns:a16="http://schemas.microsoft.com/office/drawing/2014/main" id="{ACA43A2D-896E-479E-AB3B-8EF004C1AD43}"/>
              </a:ext>
            </a:extLst>
          </p:cNvPr>
          <p:cNvSpPr txBox="1"/>
          <p:nvPr/>
        </p:nvSpPr>
        <p:spPr>
          <a:xfrm>
            <a:off x="9482770" y="3467097"/>
            <a:ext cx="87126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200" b="1" dirty="0"/>
              <a:t>FTR – 1</a:t>
            </a:r>
          </a:p>
          <a:p>
            <a:r>
              <a:rPr lang="da-DK" sz="1200" b="1" dirty="0"/>
              <a:t>TR – 4</a:t>
            </a:r>
          </a:p>
          <a:p>
            <a:r>
              <a:rPr lang="da-DK" sz="1200" b="1" dirty="0"/>
              <a:t>AMR – 0</a:t>
            </a:r>
          </a:p>
          <a:p>
            <a:r>
              <a:rPr lang="da-DK" sz="1200" b="1" dirty="0"/>
              <a:t>MAB – 1</a:t>
            </a:r>
          </a:p>
          <a:p>
            <a:r>
              <a:rPr lang="da-DK" sz="1200" b="1" dirty="0"/>
              <a:t>SUB – 2</a:t>
            </a:r>
          </a:p>
        </p:txBody>
      </p:sp>
      <p:sp>
        <p:nvSpPr>
          <p:cNvPr id="4" name="Tekstfelt 3">
            <a:extLst>
              <a:ext uri="{FF2B5EF4-FFF2-40B4-BE49-F238E27FC236}">
                <a16:creationId xmlns:a16="http://schemas.microsoft.com/office/drawing/2014/main" id="{1D52FA0C-7D44-4A3A-BC01-68030562F5EA}"/>
              </a:ext>
            </a:extLst>
          </p:cNvPr>
          <p:cNvSpPr txBox="1"/>
          <p:nvPr/>
        </p:nvSpPr>
        <p:spPr>
          <a:xfrm>
            <a:off x="9629192" y="6496553"/>
            <a:ext cx="2355011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800" dirty="0"/>
              <a:t>Ajourført 23. marts 2022, EG</a:t>
            </a:r>
          </a:p>
        </p:txBody>
      </p:sp>
    </p:spTree>
    <p:extLst>
      <p:ext uri="{BB962C8B-B14F-4D97-AF65-F5344CB8AC3E}">
        <p14:creationId xmlns:p14="http://schemas.microsoft.com/office/powerpoint/2010/main" val="34859075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Kont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Kont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Lib" ma:contentTypeID="0x01010E0086B92F4CF9B4574599414CF947A036DA001C9C19CE392B3542AD652E69D3046355" ma:contentTypeVersion="5" ma:contentTypeDescription="EXDocument" ma:contentTypeScope="" ma:versionID="974284a1b069a53f27bcb8f97602dde7">
  <xsd:schema xmlns:xsd="http://www.w3.org/2001/XMLSchema" xmlns:xs="http://www.w3.org/2001/XMLSchema" xmlns:p="http://schemas.microsoft.com/office/2006/metadata/properties" xmlns:ns2="http://schemas.microsoft.com/sharepoint/v3/fields" targetNamespace="http://schemas.microsoft.com/office/2006/metadata/properties" ma:root="true" ma:fieldsID="c761e7c8230d9e20202daf017d426665" ns2:_="">
    <xsd:import namespace="http://schemas.microsoft.com/sharepoint/v3/fields"/>
    <xsd:element name="properties">
      <xsd:complexType>
        <xsd:sequence>
          <xsd:element name="documentManagement">
            <xsd:complexType>
              <xsd:all>
                <xsd:element ref="ns2:EXDocumentID" minOccurs="0"/>
                <xsd:element ref="ns2:EXCoreDocType" minOccurs="0"/>
                <xsd:element ref="ns2:EXHash" minOccurs="0"/>
                <xsd:element ref="ns2:EXTimestamp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EXDocumentID" ma:index="9" nillable="true" ma:displayName="EXDocumentID" ma:internalName="EXDocumentID" ma:readOnly="true">
      <xsd:simpleType>
        <xsd:restriction base="dms:Text"/>
      </xsd:simpleType>
    </xsd:element>
    <xsd:element name="EXCoreDocType" ma:index="10" nillable="true" ma:displayName="EXCoreDocType" ma:internalName="EXCoreDocType" ma:readOnly="true">
      <xsd:simpleType>
        <xsd:restriction base="dms:Text"/>
      </xsd:simpleType>
    </xsd:element>
    <xsd:element name="EXHash" ma:index="11" nillable="true" ma:displayName="EXHash" ma:internalName="EXHash" ma:readOnly="true">
      <xsd:simpleType>
        <xsd:restriction base="dms:Text"/>
      </xsd:simpleType>
    </xsd:element>
    <xsd:element name="EXTimestamp" ma:index="12" nillable="true" ma:displayName="EXTimestamp" ma:internalName="EXTimestamp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F453EE51-C6E2-4006-9577-AC32D606731B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1FB01A9-BE92-4027-95E9-4D67889C394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/fields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8DA1047B-657D-45A8-A2AB-12A25E65C928}">
  <ds:schemaRefs>
    <ds:schemaRef ds:uri="http://schemas.microsoft.com/office/2006/documentManagement/types"/>
    <ds:schemaRef ds:uri="http://purl.org/dc/elements/1.1/"/>
    <ds:schemaRef ds:uri="http://purl.org/dc/dcmitype/"/>
    <ds:schemaRef ds:uri="http://www.w3.org/XML/1998/namespace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http://schemas.microsoft.com/sharepoint/v3/fields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588</TotalTime>
  <Words>115</Words>
  <Application>Microsoft Office PowerPoint</Application>
  <PresentationFormat>Widescreen</PresentationFormat>
  <Paragraphs>35</Paragraphs>
  <Slides>1</Slides>
  <Notes>0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3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Office-tema</vt:lpstr>
      <vt:lpstr>PowerPoint-præsentation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PowerPoint-præsentation</dc:title>
  <dc:creator>Evy Grønvall</dc:creator>
  <cp:lastModifiedBy>Evy Grønvall</cp:lastModifiedBy>
  <cp:revision>21</cp:revision>
  <cp:lastPrinted>2022-03-28T12:54:23Z</cp:lastPrinted>
  <dcterms:created xsi:type="dcterms:W3CDTF">2018-01-12T10:34:36Z</dcterms:created>
  <dcterms:modified xsi:type="dcterms:W3CDTF">2024-01-29T11:20:30Z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DL_sAMAccountName">
    <vt:lpwstr>evy0488</vt:lpwstr>
  </property>
  <property fmtid="{D5CDD505-2E9C-101B-9397-08002B2CF9AE}" pid="3" name="DL_AuthorInitials">
    <vt:lpwstr>evy0488</vt:lpwstr>
  </property>
  <property fmtid="{D5CDD505-2E9C-101B-9397-08002B2CF9AE}" pid="4" name="fInit">
    <vt:lpwstr>evy0488</vt:lpwstr>
  </property>
  <property fmtid="{D5CDD505-2E9C-101B-9397-08002B2CF9AE}" pid="5" name="fNavn">
    <vt:lpwstr>Evy Grønvall</vt:lpwstr>
  </property>
  <property fmtid="{D5CDD505-2E9C-101B-9397-08002B2CF9AE}" pid="6" name="fAfdeling">
    <vt:lpwstr>Havnegade</vt:lpwstr>
  </property>
  <property fmtid="{D5CDD505-2E9C-101B-9397-08002B2CF9AE}" pid="7" name="fTlf">
    <vt:lpwstr>32 66 14 32</vt:lpwstr>
  </property>
  <property fmtid="{D5CDD505-2E9C-101B-9397-08002B2CF9AE}" pid="8" name="fEpost">
    <vt:lpwstr>eg@finansforbundet.dk</vt:lpwstr>
  </property>
  <property fmtid="{D5CDD505-2E9C-101B-9397-08002B2CF9AE}" pid="9" name="fLogo">
    <vt:lpwstr>http://www.exformatics.com/images/logo_new.jpg</vt:lpwstr>
  </property>
  <property fmtid="{D5CDD505-2E9C-101B-9397-08002B2CF9AE}" pid="10" name="fKontor">
    <vt:lpwstr>3.46.68</vt:lpwstr>
  </property>
  <property fmtid="{D5CDD505-2E9C-101B-9397-08002B2CF9AE}" pid="11" name="EntityNameForeign">
    <vt:lpwstr>DL_Activities</vt:lpwstr>
  </property>
  <property fmtid="{D5CDD505-2E9C-101B-9397-08002B2CF9AE}" pid="12" name="EntityId">
    <vt:lpwstr>30272</vt:lpwstr>
  </property>
  <property fmtid="{D5CDD505-2E9C-101B-9397-08002B2CF9AE}" pid="13" name="DocumentName">
    <vt:lpwstr>http://findus/sites/2016/Sag/1660Docs/201603225/Danmarkskort pr. 5. februar 2018.pptx</vt:lpwstr>
  </property>
  <property fmtid="{D5CDD505-2E9C-101B-9397-08002B2CF9AE}" pid="14" name="ContentTypeId">
    <vt:lpwstr>0x01010E0086B92F4CF9B4574599414CF947A036DA001C9C19CE392B3542AD652E69D3046355</vt:lpwstr>
  </property>
  <property fmtid="{D5CDD505-2E9C-101B-9397-08002B2CF9AE}" pid="15" name="EXDocumentID">
    <vt:lpwstr/>
  </property>
</Properties>
</file>