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Juel Mortensen" initials="MJM" lastIdx="1" clrIdx="0">
    <p:extLst>
      <p:ext uri="{19B8F6BF-5375-455C-9EA6-DF929625EA0E}">
        <p15:presenceInfo xmlns:p15="http://schemas.microsoft.com/office/powerpoint/2012/main" userId="S::mj@finansforbundet.dk::4c147f2f-7fbd-40bb-abd3-80f0b4b45f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806C48BB-4A63-4A90-B2FD-867287D098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C51F93-47F1-47D4-924C-176AD79113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2A7C-6135-45F0-9ECA-8C5102577C39}" type="datetimeFigureOut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20-06-2023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253530B-A5EA-4A44-82F0-C4391EBF7A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39BB854-AA0E-4D59-A8B5-6E7B5B5A9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23520-170F-45CF-A2DA-FD5614B92869}" type="slidenum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07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FE394E-63E0-48C0-A7DE-1735F7C49101}" type="datetimeFigureOut">
              <a:rPr lang="da-DK" smtClean="0"/>
              <a:pPr/>
              <a:t>20-06-2023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6F891D-1D96-456C-99DE-6FF75A310EB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282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7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895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537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891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4843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0370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6596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871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140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80164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069E749-0D94-4B40-9493-5D2B9A91E77F}"/>
              </a:ext>
            </a:extLst>
          </p:cNvPr>
          <p:cNvSpPr txBox="1"/>
          <p:nvPr userDrawn="1"/>
        </p:nvSpPr>
        <p:spPr>
          <a:xfrm>
            <a:off x="-1397479" y="0"/>
            <a:ext cx="127438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valgfrit element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vises et større element – vælges layoutet ”Element u/tekst”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D228619-7AD1-4B3C-8594-2DBB998BA5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681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 u/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2420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79500" y="1980000"/>
            <a:ext cx="7387200" cy="4230000"/>
          </a:xfrm>
        </p:spPr>
        <p:txBody>
          <a:bodyPr/>
          <a:lstStyle/>
          <a:p>
            <a:r>
              <a:rPr lang="da-DK"/>
              <a:t>Klik på ikonet for at tilføje et medie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C880CEE-1C13-4651-AFF8-73834D3D9C8C}"/>
              </a:ext>
            </a:extLst>
          </p:cNvPr>
          <p:cNvSpPr txBox="1"/>
          <p:nvPr userDrawn="1"/>
        </p:nvSpPr>
        <p:spPr>
          <a:xfrm>
            <a:off x="-1397479" y="0"/>
            <a:ext cx="1274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videofelt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Den video du indsætter fylder pladsholderen.</a:t>
            </a:r>
          </a:p>
        </p:txBody>
      </p:sp>
    </p:spTree>
    <p:extLst>
      <p:ext uri="{BB962C8B-B14F-4D97-AF65-F5344CB8AC3E}">
        <p14:creationId xmlns:p14="http://schemas.microsoft.com/office/powerpoint/2010/main" val="103795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- fuld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89600" cy="6858000"/>
          </a:xfrm>
        </p:spPr>
        <p:txBody>
          <a:bodyPr/>
          <a:lstStyle/>
          <a:p>
            <a:r>
              <a:rPr lang="da-DK"/>
              <a:t>Klik på ikonet for at tilføje et medie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1E66E48-BC9F-4E17-A811-E690074C05B6}"/>
              </a:ext>
            </a:extLst>
          </p:cNvPr>
          <p:cNvSpPr txBox="1"/>
          <p:nvPr userDrawn="1"/>
        </p:nvSpPr>
        <p:spPr>
          <a:xfrm>
            <a:off x="-1397479" y="0"/>
            <a:ext cx="12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Videoen fylder hele </a:t>
            </a:r>
            <a:r>
              <a:rPr lang="da-DK" sz="900" b="0" dirty="0" err="1">
                <a:solidFill>
                  <a:schemeClr val="accent2"/>
                </a:solidFill>
              </a:rPr>
              <a:t>slidet</a:t>
            </a:r>
            <a:r>
              <a:rPr lang="da-DK" sz="9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14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id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BB5BAB5-4944-49F3-A4A2-4F7506833D86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5038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Vi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4D83623-5A7C-46FB-A9B9-08D3AF74262C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338599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360000"/>
            <a:ext cx="235459" cy="39599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1DDAB5D-50CA-4D81-90A9-C7F1B27AED3D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80428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uld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896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BB51C28-DF2B-479A-B56E-8C7C7F9B0209}"/>
              </a:ext>
            </a:extLst>
          </p:cNvPr>
          <p:cNvSpPr txBox="1"/>
          <p:nvPr userDrawn="1"/>
        </p:nvSpPr>
        <p:spPr>
          <a:xfrm>
            <a:off x="-1468316" y="0"/>
            <a:ext cx="12836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øverst på siden,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58841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98050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43532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196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97" y="360000"/>
            <a:ext cx="342091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6828" y="396000"/>
            <a:ext cx="1222343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23034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25058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d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71BD29BF-6D8F-4733-851D-8ED621B062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62400" y="360000"/>
            <a:ext cx="1231200" cy="1332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AD31EA2-3AC1-4073-BCB1-F59A20C5BD97}"/>
              </a:ext>
            </a:extLst>
          </p:cNvPr>
          <p:cNvSpPr txBox="1"/>
          <p:nvPr userDrawn="1"/>
        </p:nvSpPr>
        <p:spPr>
          <a:xfrm>
            <a:off x="-1468316" y="0"/>
            <a:ext cx="1283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Logo, undertitel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eller ”Finansforbundet” øverst på siden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73027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288000" indent="-28800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1965"/>
                </a:solidFill>
              </a:defRPr>
            </a:lvl1pPr>
            <a:lvl2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lang="da-DK" sz="2400" kern="1200" dirty="0">
                <a:solidFill>
                  <a:srgbClr val="001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3pPr>
            <a:lvl4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4pPr>
            <a:lvl5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5pPr>
          </a:lstStyle>
          <a:p>
            <a:pPr lvl="0"/>
            <a:r>
              <a:rPr lang="da-DK" dirty="0"/>
              <a:t>Bullet agenda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20AA485-9A70-4707-A699-8AE8DEC27753}"/>
              </a:ext>
            </a:extLst>
          </p:cNvPr>
          <p:cNvSpPr txBox="1"/>
          <p:nvPr userDrawn="1"/>
        </p:nvSpPr>
        <p:spPr>
          <a:xfrm>
            <a:off x="-1397479" y="0"/>
            <a:ext cx="127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</p:txBody>
      </p:sp>
    </p:spTree>
    <p:extLst>
      <p:ext uri="{BB962C8B-B14F-4D97-AF65-F5344CB8AC3E}">
        <p14:creationId xmlns:p14="http://schemas.microsoft.com/office/powerpoint/2010/main" val="65725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kelt tekstbo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>
                <a:solidFill>
                  <a:srgbClr val="00196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2pPr>
            <a:lvl3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3pPr>
            <a:lvl4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None/>
              <a:defRPr>
                <a:solidFill>
                  <a:srgbClr val="001965"/>
                </a:solidFill>
              </a:defRPr>
            </a:lvl4pPr>
            <a:lvl5pPr marL="1206900" indent="-34290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AutoNum type="arabicPeriod"/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BE42AD3-DE01-4014-9182-3AB47EC9BDDF}"/>
              </a:ext>
            </a:extLst>
          </p:cNvPr>
          <p:cNvSpPr txBox="1"/>
          <p:nvPr userDrawn="1"/>
        </p:nvSpPr>
        <p:spPr>
          <a:xfrm>
            <a:off x="-1397479" y="0"/>
            <a:ext cx="127438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</a:t>
            </a:r>
            <a:r>
              <a:rPr lang="da-DK" sz="11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53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85ED9B94-C586-4A54-84CD-E6A91625B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560F55-B726-4962-8749-2BC8557B9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4800" y="1079500"/>
            <a:ext cx="4744800" cy="576263"/>
          </a:xfrm>
        </p:spPr>
        <p:txBody>
          <a:bodyPr anchor="ctr" anchorCtr="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>
                <a:solidFill>
                  <a:srgbClr val="001965"/>
                </a:solidFill>
              </a:defRPr>
            </a:lvl1pPr>
          </a:lstStyle>
          <a:p>
            <a:pPr lvl="0"/>
            <a:r>
              <a:rPr lang="da-DK" dirty="0"/>
              <a:t>Overskrift kan skrives i en eller flere linjer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8D8E91B-8C45-4461-91EB-E934B25F3BA8}"/>
              </a:ext>
            </a:extLst>
          </p:cNvPr>
          <p:cNvSpPr txBox="1"/>
          <p:nvPr userDrawn="1"/>
        </p:nvSpPr>
        <p:spPr>
          <a:xfrm>
            <a:off x="-1397479" y="0"/>
            <a:ext cx="12743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overskrifter og tekstfelter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</p:txBody>
      </p:sp>
    </p:spTree>
    <p:extLst>
      <p:ext uri="{BB962C8B-B14F-4D97-AF65-F5344CB8AC3E}">
        <p14:creationId xmlns:p14="http://schemas.microsoft.com/office/powerpoint/2010/main" val="333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høj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EE20644-E995-463C-8301-109E10D871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4800" y="0"/>
            <a:ext cx="5824800" cy="6858000"/>
          </a:xfrm>
        </p:spPr>
        <p:txBody>
          <a:bodyPr wrap="square" anchor="ctr" anchorCtr="1"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B761568-09A5-4C0D-A9C6-F764CF7AEF7E}"/>
              </a:ext>
            </a:extLst>
          </p:cNvPr>
          <p:cNvSpPr txBox="1"/>
          <p:nvPr userDrawn="1"/>
        </p:nvSpPr>
        <p:spPr>
          <a:xfrm>
            <a:off x="-1397479" y="0"/>
            <a:ext cx="12743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87272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venst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48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ladsholder til billede 12">
            <a:extLst>
              <a:ext uri="{FF2B5EF4-FFF2-40B4-BE49-F238E27FC236}">
                <a16:creationId xmlns:a16="http://schemas.microsoft.com/office/drawing/2014/main" id="{DC6E646A-9543-4F7E-AF44-A8D87577A9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0A5C0050-A6D5-4102-9FD7-586FBC2F66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248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D8CF036-B972-426E-83D4-FB0543EFD245}"/>
              </a:ext>
            </a:extLst>
          </p:cNvPr>
          <p:cNvSpPr txBox="1"/>
          <p:nvPr userDrawn="1"/>
        </p:nvSpPr>
        <p:spPr>
          <a:xfrm>
            <a:off x="-1397479" y="0"/>
            <a:ext cx="1274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eller skifte logoet pga. billedet enten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03599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CD3C8055-829C-4584-943A-A55C70EAE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D5D9D2-A4FE-4F3D-9BF2-61CF75A4B27E}"/>
              </a:ext>
            </a:extLst>
          </p:cNvPr>
          <p:cNvSpPr txBox="1"/>
          <p:nvPr userDrawn="1"/>
        </p:nvSpPr>
        <p:spPr>
          <a:xfrm>
            <a:off x="-1397479" y="0"/>
            <a:ext cx="127438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Det billede du indsætter fylder pladsholderen.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8248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9444868-DE70-478E-99ED-5A3C084B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20265C-182A-4334-A34A-A781374D9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387200" cy="42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082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62" r:id="rId3"/>
    <p:sldLayoutId id="2147483664" r:id="rId4"/>
    <p:sldLayoutId id="2147483661" r:id="rId5"/>
    <p:sldLayoutId id="2147483663" r:id="rId6"/>
    <p:sldLayoutId id="2147483666" r:id="rId7"/>
    <p:sldLayoutId id="2147483667" r:id="rId8"/>
    <p:sldLayoutId id="2147483681" r:id="rId9"/>
    <p:sldLayoutId id="2147483672" r:id="rId10"/>
    <p:sldLayoutId id="2147483674" r:id="rId11"/>
    <p:sldLayoutId id="2147483677" r:id="rId12"/>
    <p:sldLayoutId id="2147483678" r:id="rId13"/>
    <p:sldLayoutId id="2147483668" r:id="rId14"/>
    <p:sldLayoutId id="2147483669" r:id="rId15"/>
    <p:sldLayoutId id="2147483670" r:id="rId16"/>
    <p:sldLayoutId id="2147483671" r:id="rId17"/>
    <p:sldLayoutId id="2147483682" r:id="rId18"/>
    <p:sldLayoutId id="2147483683" r:id="rId19"/>
    <p:sldLayoutId id="2147483684" r:id="rId20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400" b="1" i="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653BA-B667-4080-862F-35DE6FD55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Merchandise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8A2A40A-A705-47A9-9B06-A5BD7B3E5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988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A042-F8F9-4B3B-BEE1-3D5567D0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07CD1B-3D8E-4109-B0AA-9ACB23028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Pris pr. CRAFT rygsæk med logo</a:t>
            </a:r>
          </a:p>
          <a:p>
            <a:endParaRPr lang="da-DK" dirty="0"/>
          </a:p>
          <a:p>
            <a:r>
              <a:rPr lang="da-DK" dirty="0"/>
              <a:t>DKK 550,00</a:t>
            </a:r>
          </a:p>
        </p:txBody>
      </p:sp>
      <p:pic>
        <p:nvPicPr>
          <p:cNvPr id="1026" name="Billede 3">
            <a:extLst>
              <a:ext uri="{FF2B5EF4-FFF2-40B4-BE49-F238E27FC236}">
                <a16:creationId xmlns:a16="http://schemas.microsoft.com/office/drawing/2014/main" id="{01997B54-D553-3B4B-938E-A3818DF2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47" y="1080000"/>
            <a:ext cx="4125153" cy="550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A042-F8F9-4B3B-BEE1-3D5567D0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07CD1B-3D8E-4109-B0AA-9ACB23028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Pris pr. Polo inkl. TRYK </a:t>
            </a:r>
          </a:p>
          <a:p>
            <a:endParaRPr lang="da-DK" dirty="0"/>
          </a:p>
          <a:p>
            <a:r>
              <a:rPr lang="da-DK" dirty="0"/>
              <a:t>DKK 300,00</a:t>
            </a:r>
          </a:p>
          <a:p>
            <a:endParaRPr lang="da-DK" dirty="0"/>
          </a:p>
        </p:txBody>
      </p:sp>
      <p:pic>
        <p:nvPicPr>
          <p:cNvPr id="4" name="Billede 9">
            <a:extLst>
              <a:ext uri="{FF2B5EF4-FFF2-40B4-BE49-F238E27FC236}">
                <a16:creationId xmlns:a16="http://schemas.microsoft.com/office/drawing/2014/main" id="{8B6E1019-E18B-1FD2-7426-08442969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96" y="3144028"/>
            <a:ext cx="3332014" cy="28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8">
            <a:extLst>
              <a:ext uri="{FF2B5EF4-FFF2-40B4-BE49-F238E27FC236}">
                <a16:creationId xmlns:a16="http://schemas.microsoft.com/office/drawing/2014/main" id="{3000E238-D090-618B-FCA2-55473F291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94" y="2926393"/>
            <a:ext cx="3332013" cy="328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6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A042-F8F9-4B3B-BEE1-3D5567D0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07CD1B-3D8E-4109-B0AA-9ACB23028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Pris pr. Bionedbrydeligt Termokrus </a:t>
            </a:r>
          </a:p>
          <a:p>
            <a:endParaRPr lang="da-DK" dirty="0"/>
          </a:p>
          <a:p>
            <a:r>
              <a:rPr lang="da-DK" dirty="0"/>
              <a:t>DKK 44,00</a:t>
            </a:r>
          </a:p>
          <a:p>
            <a:endParaRPr lang="da-DK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E28ABA6-E86F-E8CC-9BD3-D488B0F00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66" y="2432749"/>
            <a:ext cx="4991280" cy="332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17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A042-F8F9-4B3B-BEE1-3D5567D0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07CD1B-3D8E-4109-B0AA-9ACB23028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Pris pr. Sadelcover </a:t>
            </a:r>
          </a:p>
          <a:p>
            <a:endParaRPr lang="da-DK" dirty="0"/>
          </a:p>
          <a:p>
            <a:r>
              <a:rPr lang="da-DK" dirty="0"/>
              <a:t>DKK 13,00</a:t>
            </a:r>
          </a:p>
          <a:p>
            <a:endParaRPr lang="da-DK" dirty="0"/>
          </a:p>
        </p:txBody>
      </p:sp>
      <p:pic>
        <p:nvPicPr>
          <p:cNvPr id="6" name="Billede 12">
            <a:extLst>
              <a:ext uri="{FF2B5EF4-FFF2-40B4-BE49-F238E27FC236}">
                <a16:creationId xmlns:a16="http://schemas.microsoft.com/office/drawing/2014/main" id="{2F4162F3-CD30-C3BD-7B52-91CEF969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52" y="3034593"/>
            <a:ext cx="3682778" cy="245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673F75A-64C0-FC0A-2058-77CCCA87D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164" y="2654059"/>
            <a:ext cx="2653842" cy="28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1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A042-F8F9-4B3B-BEE1-3D5567D0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07CD1B-3D8E-4109-B0AA-9ACB23028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Pris pr. kuglepen </a:t>
            </a:r>
            <a:r>
              <a:rPr lang="da-DK" dirty="0" err="1"/>
              <a:t>Prodir</a:t>
            </a:r>
            <a:endParaRPr lang="da-DK" dirty="0"/>
          </a:p>
          <a:p>
            <a:endParaRPr lang="da-DK" dirty="0"/>
          </a:p>
          <a:p>
            <a:r>
              <a:rPr lang="da-DK" dirty="0"/>
              <a:t>DKK 9,00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Pris pr. Overstregnings tus</a:t>
            </a:r>
          </a:p>
          <a:p>
            <a:endParaRPr lang="da-DK" dirty="0"/>
          </a:p>
          <a:p>
            <a:r>
              <a:rPr lang="da-DK" dirty="0"/>
              <a:t>DKK 9,50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2A2E767-CEA8-6295-7718-2ABD907B0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66985" y="2354426"/>
            <a:ext cx="967674" cy="385557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42D7E1A-3F9D-A692-62E0-04EC3429E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071" y="2592484"/>
            <a:ext cx="2731813" cy="35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0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A042-F8F9-4B3B-BEE1-3D5567D0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07CD1B-3D8E-4109-B0AA-9ACB23028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Pris pr. Webcam-cover </a:t>
            </a:r>
          </a:p>
          <a:p>
            <a:endParaRPr lang="da-DK" dirty="0"/>
          </a:p>
          <a:p>
            <a:r>
              <a:rPr lang="da-DK" dirty="0"/>
              <a:t>DKK 8,00</a:t>
            </a: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71C7181-CFB1-D01C-C3AA-D718300F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211" y="2252008"/>
            <a:ext cx="2561660" cy="428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A042-F8F9-4B3B-BEE1-3D5567D0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07CD1B-3D8E-4109-B0AA-9ACB23028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Pris pr. plastfane omslag</a:t>
            </a:r>
          </a:p>
          <a:p>
            <a:endParaRPr lang="da-DK" dirty="0"/>
          </a:p>
          <a:p>
            <a:r>
              <a:rPr lang="da-DK" dirty="0"/>
              <a:t>DKK 6,50</a:t>
            </a:r>
          </a:p>
          <a:p>
            <a:endParaRPr lang="da-DK" dirty="0"/>
          </a:p>
        </p:txBody>
      </p:sp>
      <p:pic>
        <p:nvPicPr>
          <p:cNvPr id="4" name="Billede 3" descr="Et billede, der indeholder tekst, stationær, visitkort&#10;&#10;Automatisk genereret beskrivelse">
            <a:extLst>
              <a:ext uri="{FF2B5EF4-FFF2-40B4-BE49-F238E27FC236}">
                <a16:creationId xmlns:a16="http://schemas.microsoft.com/office/drawing/2014/main" id="{250E5F74-A79E-F78A-24E5-0B3CCFF0D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48" y="2201282"/>
            <a:ext cx="4449904" cy="40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2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A042-F8F9-4B3B-BEE1-3D5567D0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07CD1B-3D8E-4109-B0AA-9ACB23028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Pris pr. Mobil kortholder + mobilholder i et</a:t>
            </a:r>
          </a:p>
          <a:p>
            <a:endParaRPr lang="da-DK" dirty="0"/>
          </a:p>
          <a:p>
            <a:r>
              <a:rPr lang="da-DK" dirty="0"/>
              <a:t>DKK 12,50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AAB0FF5-90E0-1978-E8C4-9F71A720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900" y="2727092"/>
            <a:ext cx="5099957" cy="30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1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A042-F8F9-4B3B-BEE1-3D5567D0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07CD1B-3D8E-4109-B0AA-9ACB23028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Pris pr. bog </a:t>
            </a:r>
          </a:p>
          <a:p>
            <a:endParaRPr lang="da-DK" dirty="0"/>
          </a:p>
          <a:p>
            <a:r>
              <a:rPr lang="da-DK" dirty="0"/>
              <a:t>DKK 48,00</a:t>
            </a:r>
          </a:p>
        </p:txBody>
      </p:sp>
      <p:pic>
        <p:nvPicPr>
          <p:cNvPr id="5" name="EBA1E6EB-37AF-4619-BCD5-9B823D223E0B">
            <a:extLst>
              <a:ext uri="{FF2B5EF4-FFF2-40B4-BE49-F238E27FC236}">
                <a16:creationId xmlns:a16="http://schemas.microsoft.com/office/drawing/2014/main" id="{0D5D2831-5164-FCA1-2BA9-0D1464E4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88" y="2382437"/>
            <a:ext cx="3113673" cy="4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35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ugerdefiner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1965"/>
      </a:accent1>
      <a:accent2>
        <a:srgbClr val="2878FF"/>
      </a:accent2>
      <a:accent3>
        <a:srgbClr val="FF9BBE"/>
      </a:accent3>
      <a:accent4>
        <a:srgbClr val="69F0BE"/>
      </a:accent4>
      <a:accent5>
        <a:srgbClr val="818181"/>
      </a:accent5>
      <a:accent6>
        <a:srgbClr val="FD6D6F"/>
      </a:accent6>
      <a:hlink>
        <a:srgbClr val="001965"/>
      </a:hlink>
      <a:folHlink>
        <a:srgbClr val="287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2019_Finansforbundet FF" id="{AF137C8B-7C99-4B45-9408-EF2D8E6250B1}" vid="{69E27624-CD8C-43C7-8BDE-B35E8BE404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c30a2d-9498-4722-b6aa-cf773d46131c">
      <Terms xmlns="http://schemas.microsoft.com/office/infopath/2007/PartnerControls"/>
    </lcf76f155ced4ddcb4097134ff3c332f>
    <TaxCatchAll xmlns="a183fe8a-d2c8-466b-b1a4-8ed5e9b4310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4FA0D7D074184BABCDAD824F7A28B8" ma:contentTypeVersion="15" ma:contentTypeDescription="Opret et nyt dokument." ma:contentTypeScope="" ma:versionID="3e866f4989f634cefe314d75807f7303">
  <xsd:schema xmlns:xsd="http://www.w3.org/2001/XMLSchema" xmlns:xs="http://www.w3.org/2001/XMLSchema" xmlns:p="http://schemas.microsoft.com/office/2006/metadata/properties" xmlns:ns2="fcc30a2d-9498-4722-b6aa-cf773d46131c" xmlns:ns3="a183fe8a-d2c8-466b-b1a4-8ed5e9b43100" targetNamespace="http://schemas.microsoft.com/office/2006/metadata/properties" ma:root="true" ma:fieldsID="0259f0e2da13d4eebd804fbb9c9706f3" ns2:_="" ns3:_="">
    <xsd:import namespace="fcc30a2d-9498-4722-b6aa-cf773d46131c"/>
    <xsd:import namespace="a183fe8a-d2c8-466b-b1a4-8ed5e9b431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30a2d-9498-4722-b6aa-cf773d461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bd4caa44-722c-46c1-a29e-828a9f31da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3fe8a-d2c8-466b-b1a4-8ed5e9b431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0f88b09-cf94-4cdb-a8ac-c7439420f335}" ma:internalName="TaxCatchAll" ma:showField="CatchAllData" ma:web="a183fe8a-d2c8-466b-b1a4-8ed5e9b431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A8EA25-88D5-4481-8E3E-F7953A2444BE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sharepoint/v3/fields"/>
    <ds:schemaRef ds:uri="fcc30a2d-9498-4722-b6aa-cf773d46131c"/>
    <ds:schemaRef ds:uri="a183fe8a-d2c8-466b-b1a4-8ed5e9b43100"/>
  </ds:schemaRefs>
</ds:datastoreItem>
</file>

<file path=customXml/itemProps2.xml><?xml version="1.0" encoding="utf-8"?>
<ds:datastoreItem xmlns:ds="http://schemas.openxmlformats.org/officeDocument/2006/customXml" ds:itemID="{5A2A08E7-96C9-4186-BCC3-EFFFC24812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c30a2d-9498-4722-b6aa-cf773d46131c"/>
    <ds:schemaRef ds:uri="a183fe8a-d2c8-466b-b1a4-8ed5e9b431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3134D0-780E-4563-A3EB-295DAB1923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Finansforbundet</Template>
  <TotalTime>25</TotalTime>
  <Words>85</Words>
  <Application>Microsoft Office PowerPoint</Application>
  <PresentationFormat>Widescreen</PresentationFormat>
  <Paragraphs>42</Paragraphs>
  <Slides>10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2" baseType="lpstr">
      <vt:lpstr>Arial</vt:lpstr>
      <vt:lpstr>Office-tema</vt:lpstr>
      <vt:lpstr>Merchandise</vt:lpstr>
      <vt:lpstr>Pris</vt:lpstr>
      <vt:lpstr>Pris</vt:lpstr>
      <vt:lpstr>Pris</vt:lpstr>
      <vt:lpstr>Pris</vt:lpstr>
      <vt:lpstr>Pris</vt:lpstr>
      <vt:lpstr>Pris</vt:lpstr>
      <vt:lpstr>Pris</vt:lpstr>
      <vt:lpstr>Pris</vt:lpstr>
      <vt:lpstr>Pris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Merchandise</dc:title>
  <dc:creator>Daniel Dalum-Larsen</dc:creator>
  <cp:lastModifiedBy>Jeanne Schramm Knudsen</cp:lastModifiedBy>
  <cp:revision>1</cp:revision>
  <dcterms:created xsi:type="dcterms:W3CDTF">2023-06-19T13:41:55Z</dcterms:created>
  <dcterms:modified xsi:type="dcterms:W3CDTF">2023-06-20T13:03:02Z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mj</vt:lpwstr>
  </property>
  <property fmtid="{D5CDD505-2E9C-101B-9397-08002B2CF9AE}" pid="3" name="DL_AuthorInitials">
    <vt:lpwstr>mj</vt:lpwstr>
  </property>
  <property fmtid="{D5CDD505-2E9C-101B-9397-08002B2CF9AE}" pid="4" name="fInit">
    <vt:lpwstr>mj</vt:lpwstr>
  </property>
  <property fmtid="{D5CDD505-2E9C-101B-9397-08002B2CF9AE}" pid="5" name="fNavn">
    <vt:lpwstr>Michael Juel Mortensen</vt:lpwstr>
  </property>
  <property fmtid="{D5CDD505-2E9C-101B-9397-08002B2CF9AE}" pid="6" name="fTlf">
    <vt:lpwstr>+4532661366</vt:lpwstr>
  </property>
  <property fmtid="{D5CDD505-2E9C-101B-9397-08002B2CF9AE}" pid="7" name="fEpost">
    <vt:lpwstr>mj@finansforbundet.dk</vt:lpwstr>
  </property>
  <property fmtid="{D5CDD505-2E9C-101B-9397-08002B2CF9AE}" pid="8" name="fLogo">
    <vt:lpwstr>http://www.exformatics.com/images/logo_new.jpg</vt:lpwstr>
  </property>
  <property fmtid="{D5CDD505-2E9C-101B-9397-08002B2CF9AE}" pid="9" name="EntityNameForeign">
    <vt:lpwstr>DL_Activities</vt:lpwstr>
  </property>
  <property fmtid="{D5CDD505-2E9C-101B-9397-08002B2CF9AE}" pid="10" name="EntityId">
    <vt:lpwstr>44563</vt:lpwstr>
  </property>
  <property fmtid="{D5CDD505-2E9C-101B-9397-08002B2CF9AE}" pid="11" name="DL_Id">
    <vt:lpwstr>44563</vt:lpwstr>
  </property>
  <property fmtid="{D5CDD505-2E9C-101B-9397-08002B2CF9AE}" pid="12" name="DL_CaseNo">
    <vt:lpwstr>202002235</vt:lpwstr>
  </property>
  <property fmtid="{D5CDD505-2E9C-101B-9397-08002B2CF9AE}" pid="13" name="sNr">
    <vt:lpwstr>202002235</vt:lpwstr>
  </property>
  <property fmtid="{D5CDD505-2E9C-101B-9397-08002B2CF9AE}" pid="14" name="sTitel">
    <vt:lpwstr>IT-Michael</vt:lpwstr>
  </property>
  <property fmtid="{D5CDD505-2E9C-101B-9397-08002B2CF9AE}" pid="15" name="sInit">
    <vt:lpwstr>mj</vt:lpwstr>
  </property>
  <property fmtid="{D5CDD505-2E9C-101B-9397-08002B2CF9AE}" pid="16" name="sProjekt">
    <vt:lpwstr/>
  </property>
  <property fmtid="{D5CDD505-2E9C-101B-9397-08002B2CF9AE}" pid="17" name="CaseNo">
    <vt:lpwstr>202002235</vt:lpwstr>
  </property>
  <property fmtid="{D5CDD505-2E9C-101B-9397-08002B2CF9AE}" pid="18" name="sAnsvarligNavn">
    <vt:lpwstr>Michael Juel Mortensen</vt:lpwstr>
  </property>
  <property fmtid="{D5CDD505-2E9C-101B-9397-08002B2CF9AE}" pid="19" name="sAnsvarligEmail">
    <vt:lpwstr>mj@finansforbundet.dk</vt:lpwstr>
  </property>
  <property fmtid="{D5CDD505-2E9C-101B-9397-08002B2CF9AE}" pid="20" name="sAnsvarligTelefon">
    <vt:lpwstr>+4532661366</vt:lpwstr>
  </property>
  <property fmtid="{D5CDD505-2E9C-101B-9397-08002B2CF9AE}" pid="21" name="sGruppe">
    <vt:lpwstr>Adm-IT</vt:lpwstr>
  </property>
  <property fmtid="{D5CDD505-2E9C-101B-9397-08002B2CF9AE}" pid="22" name="sUndergruppe">
    <vt:lpwstr>Administration</vt:lpwstr>
  </property>
  <property fmtid="{D5CDD505-2E9C-101B-9397-08002B2CF9AE}" pid="23" name="EXDocumentID">
    <vt:lpwstr>000399989</vt:lpwstr>
  </property>
  <property fmtid="{D5CDD505-2E9C-101B-9397-08002B2CF9AE}" pid="24" name="ContentTypeId">
    <vt:lpwstr>0x010100514FA0D7D074184BABCDAD824F7A28B8</vt:lpwstr>
  </property>
</Properties>
</file>