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Juel Mortensen" initials="MJM" lastIdx="1" clrIdx="0">
    <p:extLst>
      <p:ext uri="{19B8F6BF-5375-455C-9EA6-DF929625EA0E}">
        <p15:presenceInfo xmlns:p15="http://schemas.microsoft.com/office/powerpoint/2012/main" userId="S::mj@finansforbundet.dk::4c147f2f-7fbd-40bb-abd3-80f0b4b45f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1965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C4467F-6DCE-464B-9C34-A4D8D18DBE1C}" v="2" dt="2023-01-31T13:28:04.4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Mørkt layout 1 - Markering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Mørkt layout 1 - Markering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Mørkt layout 2 - Markering 3/Markerin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Mørkt layout 2 - Markering 5/Marker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63" d="100"/>
          <a:sy n="63" d="100"/>
        </p:scale>
        <p:origin x="696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806C48BB-4A63-4A90-B2FD-867287D098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>
              <a:solidFill>
                <a:srgbClr val="0019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1C51F93-47F1-47D4-924C-176AD79113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B2A7C-6135-45F0-9ECA-8C5102577C39}" type="datetimeFigureOut">
              <a:rPr lang="da-DK" smtClean="0">
                <a:latin typeface="Arial" panose="020B0604020202020204" pitchFamily="34" charset="0"/>
                <a:cs typeface="Arial" panose="020B0604020202020204" pitchFamily="34" charset="0"/>
              </a:rPr>
              <a:t>15-02-2023</a:t>
            </a:fld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253530B-A5EA-4A44-82F0-C4391EBF7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39BB854-AA0E-4D59-A8B5-6E7B5B5A9D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23520-170F-45CF-A2DA-FD5614B92869}" type="slidenum">
              <a:rPr lang="da-DK" smtClean="0"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6071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4FE394E-63E0-48C0-A7DE-1735F7C49101}" type="datetimeFigureOut">
              <a:rPr lang="da-DK" smtClean="0"/>
              <a:pPr/>
              <a:t>15-02-2023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6F891D-1D96-456C-99DE-6FF75A310EB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2828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801641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+ el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5069E749-0D94-4B40-9493-5D2B9A91E77F}"/>
              </a:ext>
            </a:extLst>
          </p:cNvPr>
          <p:cNvSpPr txBox="1"/>
          <p:nvPr userDrawn="1"/>
        </p:nvSpPr>
        <p:spPr>
          <a:xfrm>
            <a:off x="-1397479" y="0"/>
            <a:ext cx="1274387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valgfrit element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vises et større element – vælges layoutet ”Element u/tekst”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D228619-7AD1-4B3C-8594-2DBB998BA5A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36810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lement u/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 userDrawn="1"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024209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verskrift + vide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0795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medie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C880CEE-1C13-4651-AFF8-73834D3D9C8C}"/>
              </a:ext>
            </a:extLst>
          </p:cNvPr>
          <p:cNvSpPr txBox="1"/>
          <p:nvPr userDrawn="1"/>
        </p:nvSpPr>
        <p:spPr>
          <a:xfrm>
            <a:off x="-1397479" y="0"/>
            <a:ext cx="12743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videofelt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Den video du indsætter fylder pladsholderen.</a:t>
            </a:r>
          </a:p>
        </p:txBody>
      </p:sp>
    </p:spTree>
    <p:extLst>
      <p:ext uri="{BB962C8B-B14F-4D97-AF65-F5344CB8AC3E}">
        <p14:creationId xmlns:p14="http://schemas.microsoft.com/office/powerpoint/2010/main" val="1037951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- fuld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89600" cy="6858000"/>
          </a:xfrm>
        </p:spPr>
        <p:txBody>
          <a:bodyPr/>
          <a:lstStyle/>
          <a:p>
            <a:r>
              <a:rPr lang="da-DK"/>
              <a:t>Klik på ikonet for at tilføje et medie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1E66E48-BC9F-4E17-A811-E690074C05B6}"/>
              </a:ext>
            </a:extLst>
          </p:cNvPr>
          <p:cNvSpPr txBox="1"/>
          <p:nvPr userDrawn="1"/>
        </p:nvSpPr>
        <p:spPr>
          <a:xfrm>
            <a:off x="-1397479" y="0"/>
            <a:ext cx="127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Videoen fylder hele </a:t>
            </a:r>
            <a:r>
              <a:rPr lang="da-DK" sz="900" b="0" dirty="0" err="1">
                <a:solidFill>
                  <a:schemeClr val="accent2"/>
                </a:solidFill>
              </a:rPr>
              <a:t>slidet</a:t>
            </a:r>
            <a:r>
              <a:rPr lang="da-DK" sz="9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0144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ide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1BB5BAB5-4944-49F3-A4A2-4F7506833D86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503863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Vid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64D83623-5A7C-46FB-A9B9-08D3AF74262C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3385995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F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360000"/>
            <a:ext cx="235459" cy="395999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A1DDAB5D-50CA-4D81-90A9-C7F1B27AED3D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804289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fuldsid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896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BB51C28-DF2B-479A-B56E-8C7C7F9B0209}"/>
              </a:ext>
            </a:extLst>
          </p:cNvPr>
          <p:cNvSpPr txBox="1"/>
          <p:nvPr userDrawn="1"/>
        </p:nvSpPr>
        <p:spPr>
          <a:xfrm>
            <a:off x="-1468316" y="0"/>
            <a:ext cx="128367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øverst på siden,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588416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980508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43532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hv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00196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197" y="360000"/>
            <a:ext cx="342091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6828" y="396000"/>
            <a:ext cx="1222343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230346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indholdsobjek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 userDrawn="1"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250587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fuldsi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:a16="http://schemas.microsoft.com/office/drawing/2014/main" id="{71BD29BF-6D8F-4733-851D-8ED621B062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62400" y="360000"/>
            <a:ext cx="1231200" cy="1332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AD31EA2-3AC1-4073-BCB1-F59A20C5BD97}"/>
              </a:ext>
            </a:extLst>
          </p:cNvPr>
          <p:cNvSpPr txBox="1"/>
          <p:nvPr userDrawn="1"/>
        </p:nvSpPr>
        <p:spPr>
          <a:xfrm>
            <a:off x="-1468316" y="0"/>
            <a:ext cx="12836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Logo, undertitel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eller ”Finansforbundet” øverst på siden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730278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288000" indent="-288000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1965"/>
                </a:solidFill>
              </a:defRPr>
            </a:lvl1pPr>
            <a:lvl2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lang="da-DK" sz="2400" kern="1200" dirty="0">
                <a:solidFill>
                  <a:srgbClr val="0019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3pPr>
            <a:lvl4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4pPr>
            <a:lvl5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5pPr>
          </a:lstStyle>
          <a:p>
            <a:pPr lvl="0"/>
            <a:r>
              <a:rPr lang="da-DK" dirty="0"/>
              <a:t>Bullet agenda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A20AA485-9A70-4707-A699-8AE8DEC27753}"/>
              </a:ext>
            </a:extLst>
          </p:cNvPr>
          <p:cNvSpPr txBox="1"/>
          <p:nvPr userDrawn="1"/>
        </p:nvSpPr>
        <p:spPr>
          <a:xfrm>
            <a:off x="-1397479" y="0"/>
            <a:ext cx="1274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</p:txBody>
      </p:sp>
    </p:spTree>
    <p:extLst>
      <p:ext uri="{BB962C8B-B14F-4D97-AF65-F5344CB8AC3E}">
        <p14:creationId xmlns:p14="http://schemas.microsoft.com/office/powerpoint/2010/main" val="657258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kelt tekstbok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>
                <a:solidFill>
                  <a:srgbClr val="001965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2pPr>
            <a:lvl3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3pPr>
            <a:lvl4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None/>
              <a:defRPr>
                <a:solidFill>
                  <a:srgbClr val="001965"/>
                </a:solidFill>
              </a:defRPr>
            </a:lvl4pPr>
            <a:lvl5pPr marL="1206900" indent="-34290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AutoNum type="arabicPeriod"/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BBE42AD3-DE01-4014-9182-3AB47EC9BDDF}"/>
              </a:ext>
            </a:extLst>
          </p:cNvPr>
          <p:cNvSpPr txBox="1"/>
          <p:nvPr userDrawn="1"/>
        </p:nvSpPr>
        <p:spPr>
          <a:xfrm>
            <a:off x="-1397479" y="0"/>
            <a:ext cx="1274387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</a:t>
            </a:r>
            <a:r>
              <a:rPr lang="da-DK" sz="11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8538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tekstboks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tekst 6">
            <a:extLst>
              <a:ext uri="{FF2B5EF4-FFF2-40B4-BE49-F238E27FC236}">
                <a16:creationId xmlns:a16="http://schemas.microsoft.com/office/drawing/2014/main" id="{85ED9B94-C586-4A54-84CD-E6A91625BD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4560F55-B726-4962-8749-2BC8557B94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64800" y="1079500"/>
            <a:ext cx="4744800" cy="576263"/>
          </a:xfrm>
        </p:spPr>
        <p:txBody>
          <a:bodyPr anchor="ctr" anchorCtr="0"/>
          <a:lstStyle>
            <a:lvl1pPr marL="0" indent="0">
              <a:lnSpc>
                <a:spcPts val="2700"/>
              </a:lnSpc>
              <a:spcBef>
                <a:spcPts val="0"/>
              </a:spcBef>
              <a:buNone/>
              <a:defRPr sz="2400" b="1">
                <a:solidFill>
                  <a:srgbClr val="001965"/>
                </a:solidFill>
              </a:defRPr>
            </a:lvl1pPr>
          </a:lstStyle>
          <a:p>
            <a:pPr lvl="0"/>
            <a:r>
              <a:rPr lang="da-DK" dirty="0"/>
              <a:t>Overskrift kan skrives i en eller flere linjer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8D8E91B-8C45-4461-91EB-E934B25F3BA8}"/>
              </a:ext>
            </a:extLst>
          </p:cNvPr>
          <p:cNvSpPr txBox="1"/>
          <p:nvPr userDrawn="1"/>
        </p:nvSpPr>
        <p:spPr>
          <a:xfrm>
            <a:off x="-1397479" y="0"/>
            <a:ext cx="127438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overskrifter og tekstfelter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</p:txBody>
      </p:sp>
    </p:spTree>
    <p:extLst>
      <p:ext uri="{BB962C8B-B14F-4D97-AF65-F5344CB8AC3E}">
        <p14:creationId xmlns:p14="http://schemas.microsoft.com/office/powerpoint/2010/main" val="3331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+ foto (høj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9EE20644-E995-463C-8301-109E10D871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64800" y="0"/>
            <a:ext cx="5824800" cy="6858000"/>
          </a:xfrm>
        </p:spPr>
        <p:txBody>
          <a:bodyPr wrap="square" anchor="ctr" anchorCtr="1"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B761568-09A5-4C0D-A9C6-F764CF7AEF7E}"/>
              </a:ext>
            </a:extLst>
          </p:cNvPr>
          <p:cNvSpPr txBox="1"/>
          <p:nvPr userDrawn="1"/>
        </p:nvSpPr>
        <p:spPr>
          <a:xfrm>
            <a:off x="-1397479" y="0"/>
            <a:ext cx="127438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872723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+ foto (venst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48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8" name="Pladsholder til billede 12">
            <a:extLst>
              <a:ext uri="{FF2B5EF4-FFF2-40B4-BE49-F238E27FC236}">
                <a16:creationId xmlns:a16="http://schemas.microsoft.com/office/drawing/2014/main" id="{DC6E646A-9543-4F7E-AF44-A8D87577A9E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0A5C0050-A6D5-4102-9FD7-586FBC2F66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824800" cy="6858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D8CF036-B972-426E-83D4-FB0543EFD245}"/>
              </a:ext>
            </a:extLst>
          </p:cNvPr>
          <p:cNvSpPr txBox="1"/>
          <p:nvPr userDrawn="1"/>
        </p:nvSpPr>
        <p:spPr>
          <a:xfrm>
            <a:off x="-1397479" y="0"/>
            <a:ext cx="1274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eller skifte logoet pga. billedet enten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035998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verskrift + f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CD3C8055-829C-4584-943A-A55C70EAED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0D5D9D2-A4FE-4F3D-9BF2-61CF75A4B27E}"/>
              </a:ext>
            </a:extLst>
          </p:cNvPr>
          <p:cNvSpPr txBox="1"/>
          <p:nvPr userDrawn="1"/>
        </p:nvSpPr>
        <p:spPr>
          <a:xfrm>
            <a:off x="-1397479" y="0"/>
            <a:ext cx="12743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Det billede du indsætter fylder pladsholderen.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82488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9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9444868-DE70-478E-99ED-5A3C084B2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7387200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820265C-182A-4334-A34A-A781374D9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0000" y="1980000"/>
            <a:ext cx="7387200" cy="423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00822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62" r:id="rId3"/>
    <p:sldLayoutId id="2147483664" r:id="rId4"/>
    <p:sldLayoutId id="2147483661" r:id="rId5"/>
    <p:sldLayoutId id="2147483663" r:id="rId6"/>
    <p:sldLayoutId id="2147483666" r:id="rId7"/>
    <p:sldLayoutId id="2147483667" r:id="rId8"/>
    <p:sldLayoutId id="2147483681" r:id="rId9"/>
    <p:sldLayoutId id="2147483672" r:id="rId10"/>
    <p:sldLayoutId id="2147483674" r:id="rId11"/>
    <p:sldLayoutId id="2147483677" r:id="rId12"/>
    <p:sldLayoutId id="2147483678" r:id="rId13"/>
    <p:sldLayoutId id="2147483668" r:id="rId14"/>
    <p:sldLayoutId id="2147483669" r:id="rId15"/>
    <p:sldLayoutId id="2147483670" r:id="rId16"/>
    <p:sldLayoutId id="2147483671" r:id="rId17"/>
    <p:sldLayoutId id="2147483682" r:id="rId18"/>
    <p:sldLayoutId id="2147483683" r:id="rId19"/>
    <p:sldLayoutId id="2147483684" r:id="rId20"/>
  </p:sldLayoutIdLst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400" b="1" i="0" kern="1200" baseline="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6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4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52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40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653BA-B667-4080-862F-35DE6FD55E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GUIDE TIL BREVFLET</a:t>
            </a:r>
          </a:p>
        </p:txBody>
      </p:sp>
    </p:spTree>
    <p:extLst>
      <p:ext uri="{BB962C8B-B14F-4D97-AF65-F5344CB8AC3E}">
        <p14:creationId xmlns:p14="http://schemas.microsoft.com/office/powerpoint/2010/main" val="340988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28C1A-1E07-381D-CBB8-B140E8845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5128" y="419590"/>
            <a:ext cx="7387200" cy="576000"/>
          </a:xfrm>
        </p:spPr>
        <p:txBody>
          <a:bodyPr/>
          <a:lstStyle/>
          <a:p>
            <a:r>
              <a:rPr lang="da-DK" dirty="0"/>
              <a:t>Proces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935E602-2361-DB8F-6B8D-290D751DB5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18501" y="1189203"/>
            <a:ext cx="7387200" cy="423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Vi skal bruge et </a:t>
            </a:r>
            <a:r>
              <a:rPr lang="da-DK" dirty="0" err="1"/>
              <a:t>excelark</a:t>
            </a:r>
            <a:r>
              <a:rPr lang="da-DK" dirty="0"/>
              <a:t> med fornavn, efternavn samt mailadresse. Der kan sagtens være flere faner.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Dog skal fornavn og efternavn stå i hver sin kolonne. Hvis det ikke er tilfældet, kan det gøres ved at markere den samlede kolonne og gå videre til data </a:t>
            </a:r>
            <a:r>
              <a:rPr lang="da-DK" dirty="0">
                <a:sym typeface="Wingdings" panose="05000000000000000000" pitchFamily="2" charset="2"/>
              </a:rPr>
              <a:t> Tekst til kolonner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ym typeface="Wingdings" panose="05000000000000000000" pitchFamily="2" charset="2"/>
              </a:rPr>
              <a:t>Der tilvælges mellemrum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8ECACB18-0C2A-7E82-41C1-5E1C5961D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239" y="3207292"/>
            <a:ext cx="9303521" cy="874799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8FF812A7-E343-451B-112C-C7E560C8FF87}"/>
              </a:ext>
            </a:extLst>
          </p:cNvPr>
          <p:cNvSpPr/>
          <p:nvPr/>
        </p:nvSpPr>
        <p:spPr>
          <a:xfrm>
            <a:off x="8781329" y="4100767"/>
            <a:ext cx="487111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5C16DADC-0E98-6F27-DB7D-CE9979907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4239" y="4082091"/>
            <a:ext cx="2908960" cy="2447221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80B0C405-4208-EA66-68DF-280358388E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0193" y="4114017"/>
            <a:ext cx="3057567" cy="251136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55F2909D-E01B-C8F4-AC88-1A039A3CE066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43274" y="4754420"/>
            <a:ext cx="2882900" cy="1625600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9164EBA6-3E55-10C1-30B6-E0BA2F297E4C}"/>
              </a:ext>
            </a:extLst>
          </p:cNvPr>
          <p:cNvSpPr/>
          <p:nvPr/>
        </p:nvSpPr>
        <p:spPr>
          <a:xfrm>
            <a:off x="7811632" y="5369697"/>
            <a:ext cx="487111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8701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4E75E82-FA5E-0E11-E2C8-FC2E13F33F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3747" y="1700868"/>
            <a:ext cx="7387200" cy="423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Når </a:t>
            </a:r>
            <a:r>
              <a:rPr lang="da-DK" dirty="0" err="1"/>
              <a:t>excelarket</a:t>
            </a:r>
            <a:r>
              <a:rPr lang="da-DK" dirty="0"/>
              <a:t> er på plads, så går du ind i Word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Så går du ind i </a:t>
            </a:r>
            <a:r>
              <a:rPr lang="da-DK" b="1" dirty="0"/>
              <a:t>Forsendelser</a:t>
            </a:r>
            <a:r>
              <a:rPr lang="da-DK" dirty="0"/>
              <a:t> og dernæst vælger </a:t>
            </a:r>
            <a:r>
              <a:rPr lang="da-DK" b="1" dirty="0"/>
              <a:t>Start brevfletning </a:t>
            </a:r>
            <a:r>
              <a:rPr lang="da-DK" dirty="0"/>
              <a:t>og vælger </a:t>
            </a:r>
            <a:r>
              <a:rPr lang="da-DK" b="1" dirty="0"/>
              <a:t>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Dernæst indsætter du din mailtekst i dokumentet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Så vælger du </a:t>
            </a:r>
            <a:r>
              <a:rPr lang="da-DK" b="1" dirty="0"/>
              <a:t>Vælg modtagere </a:t>
            </a:r>
            <a:r>
              <a:rPr lang="da-DK" dirty="0"/>
              <a:t>og</a:t>
            </a:r>
            <a:r>
              <a:rPr lang="da-DK" b="1" dirty="0"/>
              <a:t> Brug en eksisterende liste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Så finder du dit eksisterende ark, som du har gemt på din computer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D99F0E88-7E78-D159-EF98-24FB17AE2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747" y="3763069"/>
            <a:ext cx="9103529" cy="1293617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D142CEE2-1D10-DD0D-C19A-CB04C83BF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0517" y="5313423"/>
            <a:ext cx="3029987" cy="149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671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E4E864C-908A-DE0C-DDE2-7DFB771DDF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314001"/>
            <a:ext cx="7387200" cy="423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Så trykker du på </a:t>
            </a:r>
            <a:r>
              <a:rPr lang="da-DK" b="1" dirty="0"/>
              <a:t>Indsæt fletfelt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Så vælger du fornavn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Også bør det se sådan ud: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Bemærk fletfeltet bliver indsat der hvor du placerer cursoren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136FF178-5B41-1E66-DAA6-88FAC0858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000" y="4201726"/>
            <a:ext cx="10601325" cy="228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50B484AF-CEEE-CF75-8D86-B359A5D1E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7200" y="773881"/>
            <a:ext cx="2858078" cy="3308386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C8DBABD1-EA5C-A29B-C48F-75AD042F74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5476" y="1450611"/>
            <a:ext cx="2295525" cy="676275"/>
          </a:xfrm>
          <a:prstGeom prst="rect">
            <a:avLst/>
          </a:prstGeom>
        </p:spPr>
      </p:pic>
      <p:cxnSp>
        <p:nvCxnSpPr>
          <p:cNvPr id="11" name="Lige forbindelse 10">
            <a:extLst>
              <a:ext uri="{FF2B5EF4-FFF2-40B4-BE49-F238E27FC236}">
                <a16:creationId xmlns:a16="http://schemas.microsoft.com/office/drawing/2014/main" id="{5FC99156-E1CB-0E0A-CA02-C5AC57D7E17B}"/>
              </a:ext>
            </a:extLst>
          </p:cNvPr>
          <p:cNvCxnSpPr/>
          <p:nvPr/>
        </p:nvCxnSpPr>
        <p:spPr>
          <a:xfrm>
            <a:off x="7036066" y="5440979"/>
            <a:ext cx="52939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330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B0146A3-FF3B-B84D-FF94-91FBAD5BFE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For at sende mailen vælger du </a:t>
            </a:r>
            <a:r>
              <a:rPr lang="da-DK" b="1" dirty="0"/>
              <a:t>Afslut og flet </a:t>
            </a:r>
            <a:r>
              <a:rPr lang="da-DK" b="1" dirty="0">
                <a:sym typeface="Wingdings" panose="05000000000000000000" pitchFamily="2" charset="2"/>
              </a:rPr>
              <a:t> send mails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ym typeface="Wingdings" panose="05000000000000000000" pitchFamily="2" charset="2"/>
              </a:rPr>
              <a:t>Under Til: vælger du Mail (som er vores data fra Excel)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ym typeface="Wingdings" panose="05000000000000000000" pitchFamily="2" charset="2"/>
              </a:rPr>
              <a:t>Så udfylder du Emnelinje, som er det din mail skal hedde.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ym typeface="Wingdings" panose="05000000000000000000" pitchFamily="2" charset="2"/>
              </a:rPr>
              <a:t>Så trykker du OK og dine mails bliver sendt afsted 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93A3F2F-BF5F-FD8B-8291-86DF5A0E6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000" y="326357"/>
            <a:ext cx="10534650" cy="120015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D1ADD96F-258F-BBDD-9D79-490F59020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4250" y="1542300"/>
            <a:ext cx="32004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842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Varm blå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2019_Finansforbundet FF" id="{AF137C8B-7C99-4B45-9408-EF2D8E6250B1}" vid="{69E27624-CD8C-43C7-8BDE-B35E8BE404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F57AE71-96CE-4AB0-95ED-AC36A6AC0EF8}">
  <we:reference id="b0430364-2ab6-47cd-907e-f8b72239b204" version="3.18.149.0" store="EXCatalog" storeType="EXCatalog"/>
  <we:alternateReferences>
    <we:reference id="WA200000729" version="3.18.149.0" store="da-DK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4FA0D7D074184BABCDAD824F7A28B8" ma:contentTypeVersion="15" ma:contentTypeDescription="Opret et nyt dokument." ma:contentTypeScope="" ma:versionID="3e866f4989f634cefe314d75807f7303">
  <xsd:schema xmlns:xsd="http://www.w3.org/2001/XMLSchema" xmlns:xs="http://www.w3.org/2001/XMLSchema" xmlns:p="http://schemas.microsoft.com/office/2006/metadata/properties" xmlns:ns2="fcc30a2d-9498-4722-b6aa-cf773d46131c" xmlns:ns3="a183fe8a-d2c8-466b-b1a4-8ed5e9b43100" targetNamespace="http://schemas.microsoft.com/office/2006/metadata/properties" ma:root="true" ma:fieldsID="0259f0e2da13d4eebd804fbb9c9706f3" ns2:_="" ns3:_="">
    <xsd:import namespace="fcc30a2d-9498-4722-b6aa-cf773d46131c"/>
    <xsd:import namespace="a183fe8a-d2c8-466b-b1a4-8ed5e9b431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30a2d-9498-4722-b6aa-cf773d4613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bd4caa44-722c-46c1-a29e-828a9f31da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83fe8a-d2c8-466b-b1a4-8ed5e9b4310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0f88b09-cf94-4cdb-a8ac-c7439420f335}" ma:internalName="TaxCatchAll" ma:showField="CatchAllData" ma:web="a183fe8a-d2c8-466b-b1a4-8ed5e9b431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c30a2d-9498-4722-b6aa-cf773d46131c">
      <Terms xmlns="http://schemas.microsoft.com/office/infopath/2007/PartnerControls"/>
    </lcf76f155ced4ddcb4097134ff3c332f>
    <TaxCatchAll xmlns="a183fe8a-d2c8-466b-b1a4-8ed5e9b43100" xsi:nil="true"/>
    <SharedWithUsers xmlns="a183fe8a-d2c8-466b-b1a4-8ed5e9b43100">
      <UserInfo>
        <DisplayName>Laura Ungermand</DisplayName>
        <AccountId>29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03134D0-780E-4563-A3EB-295DAB1923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FD087C-760B-4AAD-B0BD-13EC252E0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c30a2d-9498-4722-b6aa-cf773d46131c"/>
    <ds:schemaRef ds:uri="a183fe8a-d2c8-466b-b1a4-8ed5e9b431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A8EA25-88D5-4481-8E3E-F7953A2444BE}">
  <ds:schemaRefs>
    <ds:schemaRef ds:uri="http://schemas.microsoft.com/office/2006/documentManagement/types"/>
    <ds:schemaRef ds:uri="http://www.w3.org/XML/1998/namespace"/>
    <ds:schemaRef ds:uri="http://schemas.microsoft.com/sharepoint/v3/fields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cc30a2d-9498-4722-b6aa-cf773d46131c"/>
    <ds:schemaRef ds:uri="a183fe8a-d2c8-466b-b1a4-8ed5e9b4310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Finansforbundet</Template>
  <TotalTime>1159</TotalTime>
  <Words>194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7" baseType="lpstr">
      <vt:lpstr>Arial</vt:lpstr>
      <vt:lpstr>Office-tema</vt:lpstr>
      <vt:lpstr>GUIDE TIL BREVFLET</vt:lpstr>
      <vt:lpstr>Proces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SDC  1. marts 2021</dc:title>
  <dc:creator>Susanne Grantzau</dc:creator>
  <cp:lastModifiedBy>Jeanne Schramm Knudsen</cp:lastModifiedBy>
  <cp:revision>23</cp:revision>
  <cp:lastPrinted>2022-03-11T10:35:51Z</cp:lastPrinted>
  <dcterms:created xsi:type="dcterms:W3CDTF">2022-03-01T08:21:01Z</dcterms:created>
  <dcterms:modified xsi:type="dcterms:W3CDTF">2023-02-15T12:16:51Z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_sAMAccountName">
    <vt:lpwstr>lun</vt:lpwstr>
  </property>
  <property fmtid="{D5CDD505-2E9C-101B-9397-08002B2CF9AE}" pid="3" name="DL_AuthorInitials">
    <vt:lpwstr>lun</vt:lpwstr>
  </property>
  <property fmtid="{D5CDD505-2E9C-101B-9397-08002B2CF9AE}" pid="4" name="fInit">
    <vt:lpwstr>lun</vt:lpwstr>
  </property>
  <property fmtid="{D5CDD505-2E9C-101B-9397-08002B2CF9AE}" pid="5" name="fNavn">
    <vt:lpwstr>Laura Ungermand</vt:lpwstr>
  </property>
  <property fmtid="{D5CDD505-2E9C-101B-9397-08002B2CF9AE}" pid="6" name="fTlf">
    <vt:lpwstr>32 66 13 85</vt:lpwstr>
  </property>
  <property fmtid="{D5CDD505-2E9C-101B-9397-08002B2CF9AE}" pid="7" name="fEpost">
    <vt:lpwstr>lun@finansforbundet.dk</vt:lpwstr>
  </property>
  <property fmtid="{D5CDD505-2E9C-101B-9397-08002B2CF9AE}" pid="8" name="fLogo">
    <vt:lpwstr>http://www.exformatics.com/images/logo_new.jpg</vt:lpwstr>
  </property>
  <property fmtid="{D5CDD505-2E9C-101B-9397-08002B2CF9AE}" pid="9" name="EntityNameForeign">
    <vt:lpwstr>DL_Activities</vt:lpwstr>
  </property>
  <property fmtid="{D5CDD505-2E9C-101B-9397-08002B2CF9AE}" pid="10" name="EntityId">
    <vt:lpwstr>44563</vt:lpwstr>
  </property>
  <property fmtid="{D5CDD505-2E9C-101B-9397-08002B2CF9AE}" pid="11" name="DL_Id">
    <vt:lpwstr>44563</vt:lpwstr>
  </property>
  <property fmtid="{D5CDD505-2E9C-101B-9397-08002B2CF9AE}" pid="12" name="DL_CaseNo">
    <vt:lpwstr>202002235</vt:lpwstr>
  </property>
  <property fmtid="{D5CDD505-2E9C-101B-9397-08002B2CF9AE}" pid="13" name="sNr">
    <vt:lpwstr>202002235</vt:lpwstr>
  </property>
  <property fmtid="{D5CDD505-2E9C-101B-9397-08002B2CF9AE}" pid="14" name="sTitel">
    <vt:lpwstr>IT-Michael</vt:lpwstr>
  </property>
  <property fmtid="{D5CDD505-2E9C-101B-9397-08002B2CF9AE}" pid="15" name="sInit">
    <vt:lpwstr>mj</vt:lpwstr>
  </property>
  <property fmtid="{D5CDD505-2E9C-101B-9397-08002B2CF9AE}" pid="16" name="sProjekt">
    <vt:lpwstr/>
  </property>
  <property fmtid="{D5CDD505-2E9C-101B-9397-08002B2CF9AE}" pid="17" name="CaseNo">
    <vt:lpwstr>202002235</vt:lpwstr>
  </property>
  <property fmtid="{D5CDD505-2E9C-101B-9397-08002B2CF9AE}" pid="18" name="sAnsvarligNavn">
    <vt:lpwstr>Michael Juel Mortensen</vt:lpwstr>
  </property>
  <property fmtid="{D5CDD505-2E9C-101B-9397-08002B2CF9AE}" pid="19" name="sAnsvarligEmail">
    <vt:lpwstr>mj@finansforbundet.dk</vt:lpwstr>
  </property>
  <property fmtid="{D5CDD505-2E9C-101B-9397-08002B2CF9AE}" pid="20" name="sAnsvarligTelefon">
    <vt:lpwstr>+4532661366</vt:lpwstr>
  </property>
  <property fmtid="{D5CDD505-2E9C-101B-9397-08002B2CF9AE}" pid="21" name="sGruppe">
    <vt:lpwstr>Adm-IT</vt:lpwstr>
  </property>
  <property fmtid="{D5CDD505-2E9C-101B-9397-08002B2CF9AE}" pid="22" name="sUndergruppe">
    <vt:lpwstr>Administration</vt:lpwstr>
  </property>
  <property fmtid="{D5CDD505-2E9C-101B-9397-08002B2CF9AE}" pid="23" name="EXDocumentID">
    <vt:lpwstr>000399989</vt:lpwstr>
  </property>
  <property fmtid="{D5CDD505-2E9C-101B-9397-08002B2CF9AE}" pid="24" name="ContentTypeId">
    <vt:lpwstr>0x010100514FA0D7D074184BABCDAD824F7A28B8</vt:lpwstr>
  </property>
  <property fmtid="{D5CDD505-2E9C-101B-9397-08002B2CF9AE}" pid="25" name="fKontor">
    <vt:lpwstr>3.38.31</vt:lpwstr>
  </property>
  <property fmtid="{D5CDD505-2E9C-101B-9397-08002B2CF9AE}" pid="26" name="DocumentName">
    <vt:lpwstr>http://findus/sites/2015/Sag/1554Docs/201503521/2022/SDC/Møde 1. marts 2022.pptx</vt:lpwstr>
  </property>
  <property fmtid="{D5CDD505-2E9C-101B-9397-08002B2CF9AE}" pid="27" name="MediaServiceImageTags">
    <vt:lpwstr/>
  </property>
  <property fmtid="{D5CDD505-2E9C-101B-9397-08002B2CF9AE}" pid="28" name="fAfdeling">
    <vt:lpwstr>Havnegade</vt:lpwstr>
  </property>
</Properties>
</file>