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84" r:id="rId5"/>
    <p:sldId id="273" r:id="rId6"/>
    <p:sldId id="282" r:id="rId7"/>
    <p:sldId id="285" r:id="rId8"/>
    <p:sldId id="286" r:id="rId9"/>
    <p:sldId id="275" r:id="rId10"/>
    <p:sldId id="276" r:id="rId11"/>
    <p:sldId id="283" r:id="rId12"/>
  </p:sldIdLst>
  <p:sldSz cx="12192000" cy="6858000"/>
  <p:notesSz cx="6797675" cy="992663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Juel Mortensen" initials="MJM" lastIdx="1" clrIdx="0">
    <p:extLst>
      <p:ext uri="{19B8F6BF-5375-455C-9EA6-DF929625EA0E}">
        <p15:presenceInfo xmlns:p15="http://schemas.microsoft.com/office/powerpoint/2012/main" userId="S::mj@finansforbundet.dk::4c147f2f-7fbd-40bb-abd3-80f0b4b45f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965"/>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Mørkt layout 1 - Markering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Mørkt layout 1 - Markering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Mørkt layout 2 - Markering 3/Markering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Mørkt layout 2 - Markering 5/Markering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autoAdjust="0"/>
  </p:normalViewPr>
  <p:slideViewPr>
    <p:cSldViewPr snapToGrid="0">
      <p:cViewPr varScale="1">
        <p:scale>
          <a:sx n="159" d="100"/>
          <a:sy n="159" d="100"/>
        </p:scale>
        <p:origin x="404" y="10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rlotte Faber" userId="328e84dd5130dc97" providerId="LiveId" clId="{9C39480D-5BFC-4C69-9FAE-8A7BEB3CDB6C}"/>
    <pc:docChg chg="modSld">
      <pc:chgData name="Charlotte Faber" userId="328e84dd5130dc97" providerId="LiveId" clId="{9C39480D-5BFC-4C69-9FAE-8A7BEB3CDB6C}" dt="2023-05-10T09:10:40.846" v="29" actId="20577"/>
      <pc:docMkLst>
        <pc:docMk/>
      </pc:docMkLst>
      <pc:sldChg chg="modSp mod">
        <pc:chgData name="Charlotte Faber" userId="328e84dd5130dc97" providerId="LiveId" clId="{9C39480D-5BFC-4C69-9FAE-8A7BEB3CDB6C}" dt="2023-05-10T08:42:56.135" v="1" actId="20577"/>
        <pc:sldMkLst>
          <pc:docMk/>
          <pc:sldMk cId="629619408" sldId="275"/>
        </pc:sldMkLst>
        <pc:spChg chg="mod">
          <ac:chgData name="Charlotte Faber" userId="328e84dd5130dc97" providerId="LiveId" clId="{9C39480D-5BFC-4C69-9FAE-8A7BEB3CDB6C}" dt="2023-05-10T08:42:56.135" v="1" actId="20577"/>
          <ac:spMkLst>
            <pc:docMk/>
            <pc:sldMk cId="629619408" sldId="275"/>
            <ac:spMk id="3" creationId="{1020733B-359A-4AFB-8C93-678D4F45C9C0}"/>
          </ac:spMkLst>
        </pc:spChg>
      </pc:sldChg>
      <pc:sldChg chg="modSp mod">
        <pc:chgData name="Charlotte Faber" userId="328e84dd5130dc97" providerId="LiveId" clId="{9C39480D-5BFC-4C69-9FAE-8A7BEB3CDB6C}" dt="2023-05-10T08:43:00.048" v="2" actId="20577"/>
        <pc:sldMkLst>
          <pc:docMk/>
          <pc:sldMk cId="2388733111" sldId="276"/>
        </pc:sldMkLst>
        <pc:spChg chg="mod">
          <ac:chgData name="Charlotte Faber" userId="328e84dd5130dc97" providerId="LiveId" clId="{9C39480D-5BFC-4C69-9FAE-8A7BEB3CDB6C}" dt="2023-05-10T08:43:00.048" v="2" actId="20577"/>
          <ac:spMkLst>
            <pc:docMk/>
            <pc:sldMk cId="2388733111" sldId="276"/>
            <ac:spMk id="3" creationId="{1020733B-359A-4AFB-8C93-678D4F45C9C0}"/>
          </ac:spMkLst>
        </pc:spChg>
      </pc:sldChg>
      <pc:sldChg chg="modSp mod">
        <pc:chgData name="Charlotte Faber" userId="328e84dd5130dc97" providerId="LiveId" clId="{9C39480D-5BFC-4C69-9FAE-8A7BEB3CDB6C}" dt="2023-05-10T08:44:02.143" v="28" actId="6549"/>
        <pc:sldMkLst>
          <pc:docMk/>
          <pc:sldMk cId="2163937921" sldId="282"/>
        </pc:sldMkLst>
        <pc:spChg chg="mod">
          <ac:chgData name="Charlotte Faber" userId="328e84dd5130dc97" providerId="LiveId" clId="{9C39480D-5BFC-4C69-9FAE-8A7BEB3CDB6C}" dt="2023-05-10T08:44:02.143" v="28" actId="6549"/>
          <ac:spMkLst>
            <pc:docMk/>
            <pc:sldMk cId="2163937921" sldId="282"/>
            <ac:spMk id="3" creationId="{1020733B-359A-4AFB-8C93-678D4F45C9C0}"/>
          </ac:spMkLst>
        </pc:spChg>
      </pc:sldChg>
      <pc:sldChg chg="modSp mod">
        <pc:chgData name="Charlotte Faber" userId="328e84dd5130dc97" providerId="LiveId" clId="{9C39480D-5BFC-4C69-9FAE-8A7BEB3CDB6C}" dt="2023-05-10T09:10:40.846" v="29" actId="20577"/>
        <pc:sldMkLst>
          <pc:docMk/>
          <pc:sldMk cId="1917645530" sldId="283"/>
        </pc:sldMkLst>
        <pc:spChg chg="mod">
          <ac:chgData name="Charlotte Faber" userId="328e84dd5130dc97" providerId="LiveId" clId="{9C39480D-5BFC-4C69-9FAE-8A7BEB3CDB6C}" dt="2023-05-10T09:10:40.846" v="29" actId="20577"/>
          <ac:spMkLst>
            <pc:docMk/>
            <pc:sldMk cId="1917645530" sldId="283"/>
            <ac:spMk id="3" creationId="{1020733B-359A-4AFB-8C93-678D4F45C9C0}"/>
          </ac:spMkLst>
        </pc:spChg>
      </pc:sldChg>
      <pc:sldChg chg="modSp mod">
        <pc:chgData name="Charlotte Faber" userId="328e84dd5130dc97" providerId="LiveId" clId="{9C39480D-5BFC-4C69-9FAE-8A7BEB3CDB6C}" dt="2023-05-10T08:42:19.288" v="0" actId="6549"/>
        <pc:sldMkLst>
          <pc:docMk/>
          <pc:sldMk cId="911108395" sldId="286"/>
        </pc:sldMkLst>
        <pc:spChg chg="mod">
          <ac:chgData name="Charlotte Faber" userId="328e84dd5130dc97" providerId="LiveId" clId="{9C39480D-5BFC-4C69-9FAE-8A7BEB3CDB6C}" dt="2023-05-10T08:42:19.288" v="0" actId="6549"/>
          <ac:spMkLst>
            <pc:docMk/>
            <pc:sldMk cId="911108395" sldId="286"/>
            <ac:spMk id="3" creationId="{1020733B-359A-4AFB-8C93-678D4F45C9C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a:extLst>
              <a:ext uri="{FF2B5EF4-FFF2-40B4-BE49-F238E27FC236}">
                <a16:creationId xmlns:a16="http://schemas.microsoft.com/office/drawing/2014/main" id="{806C48BB-4A63-4A90-B2FD-867287D09850}"/>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a-DK" dirty="0">
              <a:solidFill>
                <a:srgbClr val="001965"/>
              </a:solidFill>
              <a:latin typeface="Arial" panose="020B0604020202020204" pitchFamily="34" charset="0"/>
              <a:cs typeface="Arial" panose="020B0604020202020204" pitchFamily="34" charset="0"/>
            </a:endParaRPr>
          </a:p>
        </p:txBody>
      </p:sp>
      <p:sp>
        <p:nvSpPr>
          <p:cNvPr id="3" name="Pladsholder til dato 2">
            <a:extLst>
              <a:ext uri="{FF2B5EF4-FFF2-40B4-BE49-F238E27FC236}">
                <a16:creationId xmlns:a16="http://schemas.microsoft.com/office/drawing/2014/main" id="{C1C51F93-47F1-47D4-924C-176AD7911385}"/>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24B2A7C-6135-45F0-9ECA-8C5102577C39}" type="datetimeFigureOut">
              <a:rPr lang="da-DK" smtClean="0">
                <a:latin typeface="Arial" panose="020B0604020202020204" pitchFamily="34" charset="0"/>
                <a:cs typeface="Arial" panose="020B0604020202020204" pitchFamily="34" charset="0"/>
              </a:rPr>
              <a:t>10-05-2023</a:t>
            </a:fld>
            <a:endParaRPr lang="da-DK" dirty="0">
              <a:latin typeface="Arial" panose="020B0604020202020204" pitchFamily="34" charset="0"/>
              <a:cs typeface="Arial" panose="020B0604020202020204" pitchFamily="34" charset="0"/>
            </a:endParaRPr>
          </a:p>
        </p:txBody>
      </p:sp>
      <p:sp>
        <p:nvSpPr>
          <p:cNvPr id="4" name="Pladsholder til sidefod 3">
            <a:extLst>
              <a:ext uri="{FF2B5EF4-FFF2-40B4-BE49-F238E27FC236}">
                <a16:creationId xmlns:a16="http://schemas.microsoft.com/office/drawing/2014/main" id="{4253530B-A5EA-4A44-82F0-C4391EBF7A83}"/>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da-DK" dirty="0">
              <a:latin typeface="Arial" panose="020B0604020202020204" pitchFamily="34" charset="0"/>
              <a:cs typeface="Arial" panose="020B0604020202020204" pitchFamily="34" charset="0"/>
            </a:endParaRPr>
          </a:p>
        </p:txBody>
      </p:sp>
      <p:sp>
        <p:nvSpPr>
          <p:cNvPr id="5" name="Pladsholder til slidenummer 4">
            <a:extLst>
              <a:ext uri="{FF2B5EF4-FFF2-40B4-BE49-F238E27FC236}">
                <a16:creationId xmlns:a16="http://schemas.microsoft.com/office/drawing/2014/main" id="{B39BB854-AA0E-4D59-A8B5-6E7B5B5A9D24}"/>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3C23520-170F-45CF-A2DA-FD5614B92869}" type="slidenum">
              <a:rPr lang="da-DK" smtClean="0">
                <a:latin typeface="Arial" panose="020B0604020202020204" pitchFamily="34" charset="0"/>
                <a:cs typeface="Arial" panose="020B0604020202020204" pitchFamily="34" charset="0"/>
              </a:rPr>
              <a:t>‹nr.›</a:t>
            </a:fld>
            <a:endParaRPr lang="da-DK"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960717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endParaRPr lang="da-DK" dirty="0"/>
          </a:p>
        </p:txBody>
      </p:sp>
      <p:sp>
        <p:nvSpPr>
          <p:cNvPr id="3" name="Pladsholder til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fld id="{C4FE394E-63E0-48C0-A7DE-1735F7C49101}" type="datetimeFigureOut">
              <a:rPr lang="da-DK" smtClean="0"/>
              <a:pPr/>
              <a:t>10-05-2023</a:t>
            </a:fld>
            <a:endParaRPr lang="da-DK" dirty="0"/>
          </a:p>
        </p:txBody>
      </p:sp>
      <p:sp>
        <p:nvSpPr>
          <p:cNvPr id="4" name="Pladsholder til slidebilled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6" name="Pladsholder til sidefod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endParaRPr lang="da-DK" dirty="0"/>
          </a:p>
        </p:txBody>
      </p:sp>
      <p:sp>
        <p:nvSpPr>
          <p:cNvPr id="7" name="Pladsholder til sli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atin typeface="Arial" panose="020B0604020202020204" pitchFamily="34" charset="0"/>
                <a:cs typeface="Arial" panose="020B0604020202020204" pitchFamily="34" charset="0"/>
              </a:defRPr>
            </a:lvl1pPr>
          </a:lstStyle>
          <a:p>
            <a:fld id="{CE6F891D-1D96-456C-99DE-6FF75A310EB3}" type="slidenum">
              <a:rPr lang="da-DK" smtClean="0"/>
              <a:pPr/>
              <a:t>‹nr.›</a:t>
            </a:fld>
            <a:endParaRPr lang="da-DK" dirty="0"/>
          </a:p>
        </p:txBody>
      </p:sp>
    </p:spTree>
    <p:extLst>
      <p:ext uri="{BB962C8B-B14F-4D97-AF65-F5344CB8AC3E}">
        <p14:creationId xmlns:p14="http://schemas.microsoft.com/office/powerpoint/2010/main" val="35428281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blå">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0" y="2430000"/>
            <a:ext cx="10029600" cy="1974331"/>
          </a:xfrm>
        </p:spPr>
        <p:txBody>
          <a:bodyPr anchor="ctr" anchorCtr="1"/>
          <a:lstStyle>
            <a:lvl1pPr algn="ctr">
              <a:lnSpc>
                <a:spcPts val="6800"/>
              </a:lnSpc>
              <a:defRPr sz="6500"/>
            </a:lvl1pPr>
          </a:lstStyle>
          <a:p>
            <a:r>
              <a:rPr lang="da-DK" dirty="0"/>
              <a:t>Overskrift i én eller to linjer</a:t>
            </a:r>
          </a:p>
        </p:txBody>
      </p:sp>
      <p:sp>
        <p:nvSpPr>
          <p:cNvPr id="3" name="Undertitel 2">
            <a:extLst>
              <a:ext uri="{FF2B5EF4-FFF2-40B4-BE49-F238E27FC236}">
                <a16:creationId xmlns:a16="http://schemas.microsoft.com/office/drawing/2014/main" id="{E38D4223-0F1B-4E05-8C88-3A3C2027E55E}"/>
              </a:ext>
            </a:extLst>
          </p:cNvPr>
          <p:cNvSpPr>
            <a:spLocks noGrp="1" noChangeAspect="1"/>
          </p:cNvSpPr>
          <p:nvPr>
            <p:ph type="subTitle" idx="1"/>
          </p:nvPr>
        </p:nvSpPr>
        <p:spPr>
          <a:xfrm>
            <a:off x="1511523" y="6498000"/>
            <a:ext cx="9168954" cy="180492"/>
          </a:xfrm>
        </p:spPr>
        <p:txBody>
          <a:bodyPr anchor="b" anchorCtr="1">
            <a:noAutofit/>
          </a:bodyPr>
          <a:lstStyle>
            <a:lvl1pPr marL="0" indent="0" algn="ctr">
              <a:spcBef>
                <a:spcPts val="0"/>
              </a:spcBef>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da-DK" dirty="0"/>
          </a:p>
        </p:txBody>
      </p:sp>
      <p:pic>
        <p:nvPicPr>
          <p:cNvPr id="5" name="Billede 4">
            <a:extLst>
              <a:ext uri="{FF2B5EF4-FFF2-40B4-BE49-F238E27FC236}">
                <a16:creationId xmlns:a16="http://schemas.microsoft.com/office/drawing/2014/main" id="{FA02205D-50EE-40B2-AE8B-1B0723B7F5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6000" y="360000"/>
            <a:ext cx="342486" cy="576000"/>
          </a:xfrm>
          <a:prstGeom prst="rect">
            <a:avLst/>
          </a:prstGeom>
        </p:spPr>
      </p:pic>
      <p:pic>
        <p:nvPicPr>
          <p:cNvPr id="7" name="Billede 6">
            <a:extLst>
              <a:ext uri="{FF2B5EF4-FFF2-40B4-BE49-F238E27FC236}">
                <a16:creationId xmlns:a16="http://schemas.microsoft.com/office/drawing/2014/main" id="{BE7EAA58-EA3A-498F-8882-0FF066CD5D8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562400" y="396000"/>
            <a:ext cx="1231200" cy="134632"/>
          </a:xfrm>
          <a:prstGeom prst="rect">
            <a:avLst/>
          </a:prstGeom>
        </p:spPr>
      </p:pic>
      <p:sp>
        <p:nvSpPr>
          <p:cNvPr id="9" name="Tekstfelt 8">
            <a:extLst>
              <a:ext uri="{FF2B5EF4-FFF2-40B4-BE49-F238E27FC236}">
                <a16:creationId xmlns:a16="http://schemas.microsoft.com/office/drawing/2014/main" id="{F48B27CF-E881-4DC6-AF41-2BD18179865E}"/>
              </a:ext>
            </a:extLst>
          </p:cNvPr>
          <p:cNvSpPr txBox="1"/>
          <p:nvPr userDrawn="1"/>
        </p:nvSpPr>
        <p:spPr>
          <a:xfrm>
            <a:off x="-1397479" y="0"/>
            <a:ext cx="1212841" cy="923330"/>
          </a:xfrm>
          <a:prstGeom prst="rect">
            <a:avLst/>
          </a:prstGeom>
          <a:noFill/>
        </p:spPr>
        <p:txBody>
          <a:bodyPr wrap="square" rtlCol="0">
            <a:spAutoFit/>
          </a:bodyPr>
          <a:lstStyle/>
          <a:p>
            <a:r>
              <a:rPr lang="da-DK" sz="900" b="0" dirty="0">
                <a:solidFill>
                  <a:schemeClr val="accent2"/>
                </a:solidFill>
              </a:rPr>
              <a:t>Logo, baggrundsfarve, overskrift og undertitel har fast placering og skriftstørrelse. </a:t>
            </a:r>
          </a:p>
        </p:txBody>
      </p:sp>
    </p:spTree>
    <p:extLst>
      <p:ext uri="{BB962C8B-B14F-4D97-AF65-F5344CB8AC3E}">
        <p14:creationId xmlns:p14="http://schemas.microsoft.com/office/powerpoint/2010/main" val="280164171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ekst + element">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a:xfrm>
            <a:off x="1080000" y="1080000"/>
            <a:ext cx="7387200" cy="576000"/>
          </a:xfrm>
        </p:spPr>
        <p:txBody>
          <a:bodyPr/>
          <a:lstStyle>
            <a:lvl1pPr>
              <a:defRPr>
                <a:solidFill>
                  <a:srgbClr val="001965"/>
                </a:solidFill>
              </a:defRPr>
            </a:lvl1pPr>
          </a:lstStyle>
          <a:p>
            <a:r>
              <a:rPr lang="da-DK" dirty="0"/>
              <a:t>Overskrift kan skrives i en eller flere linjer</a:t>
            </a:r>
          </a:p>
        </p:txBody>
      </p:sp>
      <p:sp>
        <p:nvSpPr>
          <p:cNvPr id="7" name="Pladsholder til tekst 6">
            <a:extLst>
              <a:ext uri="{FF2B5EF4-FFF2-40B4-BE49-F238E27FC236}">
                <a16:creationId xmlns:a16="http://schemas.microsoft.com/office/drawing/2014/main" id="{F21A953B-B315-4906-9921-E82BFDFEB5E5}"/>
              </a:ext>
            </a:extLst>
          </p:cNvPr>
          <p:cNvSpPr>
            <a:spLocks noGrp="1"/>
          </p:cNvSpPr>
          <p:nvPr>
            <p:ph type="body" sz="quarter" idx="10"/>
          </p:nvPr>
        </p:nvSpPr>
        <p:spPr>
          <a:xfrm>
            <a:off x="1080000" y="1980000"/>
            <a:ext cx="4744800" cy="4230000"/>
          </a:xfrm>
        </p:spPr>
        <p:txBody>
          <a:bodyPr/>
          <a:lstStyle>
            <a:lvl1pPr marL="0" indent="0">
              <a:spcBef>
                <a:spcPts val="0"/>
              </a:spcBef>
              <a:buFont typeface="Arial" panose="020B0604020202020204" pitchFamily="34" charset="0"/>
              <a:buNone/>
              <a:defRPr>
                <a:solidFill>
                  <a:srgbClr val="001965"/>
                </a:solidFill>
              </a:defRPr>
            </a:lvl1pPr>
            <a:lvl2pPr marL="288000" indent="-288000">
              <a:spcBef>
                <a:spcPts val="0"/>
              </a:spcBef>
              <a:spcAft>
                <a:spcPts val="0"/>
              </a:spcAft>
              <a:defRPr>
                <a:solidFill>
                  <a:srgbClr val="001965"/>
                </a:solidFill>
              </a:defRPr>
            </a:lvl2pPr>
            <a:lvl3pPr marL="576000" indent="-288000">
              <a:spcBef>
                <a:spcPts val="0"/>
              </a:spcBef>
              <a:spcAft>
                <a:spcPts val="0"/>
              </a:spcAft>
              <a:defRPr>
                <a:solidFill>
                  <a:srgbClr val="001965"/>
                </a:solidFill>
              </a:defRPr>
            </a:lvl3pPr>
            <a:lvl4pPr marL="864000" indent="-288000">
              <a:spcBef>
                <a:spcPts val="0"/>
              </a:spcBef>
              <a:spcAft>
                <a:spcPts val="0"/>
              </a:spcAft>
              <a:defRPr>
                <a:solidFill>
                  <a:srgbClr val="001965"/>
                </a:solidFill>
              </a:defRPr>
            </a:lvl4pPr>
            <a:lvl5pPr marL="1152000" indent="-288000">
              <a:spcBef>
                <a:spcPts val="0"/>
              </a:spcBef>
              <a:spcAft>
                <a:spcPts val="0"/>
              </a:spcAft>
              <a:defRPr>
                <a:solidFill>
                  <a:srgbClr val="001965"/>
                </a:solidFill>
              </a:defRPr>
            </a:lvl5pPr>
          </a:lstStyle>
          <a:p>
            <a:pPr lvl="0"/>
            <a:r>
              <a:rPr lang="da-DK"/>
              <a:t>Klik for at redigere teksttypografierne i masteren</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6" name="Tekstfelt 5">
            <a:extLst>
              <a:ext uri="{FF2B5EF4-FFF2-40B4-BE49-F238E27FC236}">
                <a16:creationId xmlns:a16="http://schemas.microsoft.com/office/drawing/2014/main" id="{5069E749-0D94-4B40-9493-5D2B9A91E77F}"/>
              </a:ext>
            </a:extLst>
          </p:cNvPr>
          <p:cNvSpPr txBox="1"/>
          <p:nvPr userDrawn="1"/>
        </p:nvSpPr>
        <p:spPr>
          <a:xfrm>
            <a:off x="-1397479" y="0"/>
            <a:ext cx="1274387" cy="2200602"/>
          </a:xfrm>
          <a:prstGeom prst="rect">
            <a:avLst/>
          </a:prstGeom>
          <a:noFill/>
        </p:spPr>
        <p:txBody>
          <a:bodyPr wrap="square" rtlCol="0">
            <a:spAutoFit/>
          </a:bodyPr>
          <a:lstStyle/>
          <a:p>
            <a:r>
              <a:rPr lang="da-DK" sz="900" b="0" dirty="0">
                <a:solidFill>
                  <a:schemeClr val="accent2"/>
                </a:solidFill>
              </a:rPr>
              <a:t>Logo, overskrift, tekstfelt og felt til valgfrit element har fast størrelse og placering. </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Skal der vises et større element – vælges layoutet ”Element u/tekst”</a:t>
            </a:r>
          </a:p>
          <a:p>
            <a:endParaRPr lang="da-DK" sz="1100" b="0" dirty="0">
              <a:solidFill>
                <a:schemeClr val="accent2"/>
              </a:solidFill>
            </a:endParaRPr>
          </a:p>
        </p:txBody>
      </p:sp>
      <p:sp>
        <p:nvSpPr>
          <p:cNvPr id="4" name="Pladsholder til indhold 3">
            <a:extLst>
              <a:ext uri="{FF2B5EF4-FFF2-40B4-BE49-F238E27FC236}">
                <a16:creationId xmlns:a16="http://schemas.microsoft.com/office/drawing/2014/main" id="{4D228619-7AD1-4B3C-8594-2DBB998BA5A4}"/>
              </a:ext>
            </a:extLst>
          </p:cNvPr>
          <p:cNvSpPr>
            <a:spLocks noGrp="1"/>
          </p:cNvSpPr>
          <p:nvPr>
            <p:ph sz="quarter" idx="11"/>
          </p:nvPr>
        </p:nvSpPr>
        <p:spPr>
          <a:xfrm>
            <a:off x="6364800" y="1980000"/>
            <a:ext cx="4744800" cy="4230000"/>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336810942"/>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Element u/tekst">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a:xfrm>
            <a:off x="1080000" y="1080000"/>
            <a:ext cx="7387200" cy="576000"/>
          </a:xfrm>
        </p:spPr>
        <p:txBody>
          <a:bodyPr/>
          <a:lstStyle>
            <a:lvl1pPr>
              <a:defRPr>
                <a:solidFill>
                  <a:srgbClr val="001965"/>
                </a:solidFill>
              </a:defRPr>
            </a:lvl1pPr>
          </a:lstStyle>
          <a:p>
            <a:r>
              <a:rPr lang="da-DK" dirty="0"/>
              <a:t>Overskrift kan skrives i en eller flere linjer</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5" name="Tekstfelt 4">
            <a:extLst>
              <a:ext uri="{FF2B5EF4-FFF2-40B4-BE49-F238E27FC236}">
                <a16:creationId xmlns:a16="http://schemas.microsoft.com/office/drawing/2014/main" id="{CDA9DB07-933E-4F50-854B-530ABB65A855}"/>
              </a:ext>
            </a:extLst>
          </p:cNvPr>
          <p:cNvSpPr txBox="1"/>
          <p:nvPr userDrawn="1"/>
        </p:nvSpPr>
        <p:spPr>
          <a:xfrm>
            <a:off x="-1397479" y="0"/>
            <a:ext cx="1397479" cy="2062103"/>
          </a:xfrm>
          <a:prstGeom prst="rect">
            <a:avLst/>
          </a:prstGeom>
          <a:noFill/>
        </p:spPr>
        <p:txBody>
          <a:bodyPr wrap="square" rtlCol="0">
            <a:spAutoFit/>
          </a:bodyPr>
          <a:lstStyle/>
          <a:p>
            <a:r>
              <a:rPr lang="da-DK" sz="900" b="0" dirty="0">
                <a:solidFill>
                  <a:schemeClr val="accent2"/>
                </a:solidFill>
              </a:rPr>
              <a:t>Logo, overskrift, tekstfelt og felt til diagram har fast størrelse og placering. </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Skal der skrives tekst til elementet – vælges layoutet ”Tekst + element”</a:t>
            </a:r>
          </a:p>
          <a:p>
            <a:endParaRPr lang="da-DK" sz="1100" b="0" dirty="0">
              <a:solidFill>
                <a:schemeClr val="accent2"/>
              </a:solidFill>
            </a:endParaRPr>
          </a:p>
        </p:txBody>
      </p:sp>
      <p:sp>
        <p:nvSpPr>
          <p:cNvPr id="4" name="Pladsholder til indhold 3">
            <a:extLst>
              <a:ext uri="{FF2B5EF4-FFF2-40B4-BE49-F238E27FC236}">
                <a16:creationId xmlns:a16="http://schemas.microsoft.com/office/drawing/2014/main" id="{382609D1-E96A-40F7-ADD6-628D5CD3030C}"/>
              </a:ext>
            </a:extLst>
          </p:cNvPr>
          <p:cNvSpPr>
            <a:spLocks noGrp="1"/>
          </p:cNvSpPr>
          <p:nvPr>
            <p:ph sz="quarter" idx="10"/>
          </p:nvPr>
        </p:nvSpPr>
        <p:spPr>
          <a:xfrm>
            <a:off x="1079499" y="1980000"/>
            <a:ext cx="10029600" cy="4230000"/>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4024209971"/>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Overskrift + video">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p:txBody>
          <a:bodyPr/>
          <a:lstStyle>
            <a:lvl1pPr>
              <a:defRPr>
                <a:solidFill>
                  <a:srgbClr val="001965"/>
                </a:solidFill>
              </a:defRPr>
            </a:lvl1pPr>
          </a:lstStyle>
          <a:p>
            <a:r>
              <a:rPr lang="da-DK" dirty="0"/>
              <a:t>Overskrift kan skrives i en eller flere linjer</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4" name="Pladsholder til medieklip 3">
            <a:extLst>
              <a:ext uri="{FF2B5EF4-FFF2-40B4-BE49-F238E27FC236}">
                <a16:creationId xmlns:a16="http://schemas.microsoft.com/office/drawing/2014/main" id="{4BE0A61E-C3E8-4AA6-A6F6-5EFBCE1D63E5}"/>
              </a:ext>
            </a:extLst>
          </p:cNvPr>
          <p:cNvSpPr>
            <a:spLocks noGrp="1"/>
          </p:cNvSpPr>
          <p:nvPr>
            <p:ph type="media" sz="quarter" idx="10"/>
          </p:nvPr>
        </p:nvSpPr>
        <p:spPr>
          <a:xfrm>
            <a:off x="1079500" y="1980000"/>
            <a:ext cx="7387200" cy="4230000"/>
          </a:xfrm>
        </p:spPr>
        <p:txBody>
          <a:bodyPr/>
          <a:lstStyle/>
          <a:p>
            <a:r>
              <a:rPr lang="da-DK"/>
              <a:t>Klik på ikonet for at tilføje et medie</a:t>
            </a:r>
          </a:p>
        </p:txBody>
      </p:sp>
      <p:sp>
        <p:nvSpPr>
          <p:cNvPr id="5" name="Tekstfelt 4">
            <a:extLst>
              <a:ext uri="{FF2B5EF4-FFF2-40B4-BE49-F238E27FC236}">
                <a16:creationId xmlns:a16="http://schemas.microsoft.com/office/drawing/2014/main" id="{1C880CEE-1C13-4651-AFF8-73834D3D9C8C}"/>
              </a:ext>
            </a:extLst>
          </p:cNvPr>
          <p:cNvSpPr txBox="1"/>
          <p:nvPr userDrawn="1"/>
        </p:nvSpPr>
        <p:spPr>
          <a:xfrm>
            <a:off x="-1397479" y="0"/>
            <a:ext cx="1274387" cy="1754326"/>
          </a:xfrm>
          <a:prstGeom prst="rect">
            <a:avLst/>
          </a:prstGeom>
          <a:noFill/>
        </p:spPr>
        <p:txBody>
          <a:bodyPr wrap="square" rtlCol="0">
            <a:spAutoFit/>
          </a:bodyPr>
          <a:lstStyle/>
          <a:p>
            <a:r>
              <a:rPr lang="da-DK" sz="900" b="0" dirty="0">
                <a:solidFill>
                  <a:schemeClr val="accent2"/>
                </a:solidFill>
              </a:rPr>
              <a:t>Logo, overskrift og videofelt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Den video du indsætter fylder pladsholderen.</a:t>
            </a:r>
          </a:p>
        </p:txBody>
      </p:sp>
    </p:spTree>
    <p:extLst>
      <p:ext uri="{BB962C8B-B14F-4D97-AF65-F5344CB8AC3E}">
        <p14:creationId xmlns:p14="http://schemas.microsoft.com/office/powerpoint/2010/main" val="1037951461"/>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Video - fuldt slide">
    <p:bg>
      <p:bgRef idx="1001">
        <a:schemeClr val="bg1"/>
      </p:bgRef>
    </p:bg>
    <p:spTree>
      <p:nvGrpSpPr>
        <p:cNvPr id="1" name=""/>
        <p:cNvGrpSpPr/>
        <p:nvPr/>
      </p:nvGrpSpPr>
      <p:grpSpPr>
        <a:xfrm>
          <a:off x="0" y="0"/>
          <a:ext cx="0" cy="0"/>
          <a:chOff x="0" y="0"/>
          <a:chExt cx="0" cy="0"/>
        </a:xfrm>
      </p:grpSpPr>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4" name="Pladsholder til medieklip 3">
            <a:extLst>
              <a:ext uri="{FF2B5EF4-FFF2-40B4-BE49-F238E27FC236}">
                <a16:creationId xmlns:a16="http://schemas.microsoft.com/office/drawing/2014/main" id="{4BE0A61E-C3E8-4AA6-A6F6-5EFBCE1D63E5}"/>
              </a:ext>
            </a:extLst>
          </p:cNvPr>
          <p:cNvSpPr>
            <a:spLocks noGrp="1"/>
          </p:cNvSpPr>
          <p:nvPr>
            <p:ph type="media" sz="quarter" idx="10"/>
          </p:nvPr>
        </p:nvSpPr>
        <p:spPr>
          <a:xfrm>
            <a:off x="0" y="0"/>
            <a:ext cx="12189600" cy="6858000"/>
          </a:xfrm>
        </p:spPr>
        <p:txBody>
          <a:bodyPr/>
          <a:lstStyle/>
          <a:p>
            <a:r>
              <a:rPr lang="da-DK"/>
              <a:t>Klik på ikonet for at tilføje et medie</a:t>
            </a:r>
            <a:endParaRPr lang="da-DK" dirty="0"/>
          </a:p>
        </p:txBody>
      </p:sp>
      <p:sp>
        <p:nvSpPr>
          <p:cNvPr id="6" name="Tekstfelt 5">
            <a:extLst>
              <a:ext uri="{FF2B5EF4-FFF2-40B4-BE49-F238E27FC236}">
                <a16:creationId xmlns:a16="http://schemas.microsoft.com/office/drawing/2014/main" id="{81E66E48-BC9F-4E17-A811-E690074C05B6}"/>
              </a:ext>
            </a:extLst>
          </p:cNvPr>
          <p:cNvSpPr txBox="1"/>
          <p:nvPr userDrawn="1"/>
        </p:nvSpPr>
        <p:spPr>
          <a:xfrm>
            <a:off x="-1397479" y="0"/>
            <a:ext cx="127438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Videoen fylder hele </a:t>
            </a:r>
            <a:r>
              <a:rPr lang="da-DK" sz="900" b="0" dirty="0" err="1">
                <a:solidFill>
                  <a:schemeClr val="accent2"/>
                </a:solidFill>
              </a:rPr>
              <a:t>slidet</a:t>
            </a:r>
            <a:r>
              <a:rPr lang="da-DK" sz="900" b="0" dirty="0">
                <a:solidFill>
                  <a:schemeClr val="accent2"/>
                </a:solidFill>
              </a:rPr>
              <a:t>.</a:t>
            </a:r>
          </a:p>
        </p:txBody>
      </p:sp>
    </p:spTree>
    <p:extLst>
      <p:ext uri="{BB962C8B-B14F-4D97-AF65-F5344CB8AC3E}">
        <p14:creationId xmlns:p14="http://schemas.microsoft.com/office/powerpoint/2010/main" val="2100144084"/>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reaker_ide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1" y="2430000"/>
            <a:ext cx="9143999" cy="1800000"/>
          </a:xfrm>
        </p:spPr>
        <p:txBody>
          <a:bodyPr anchor="ctr" anchorCtr="1"/>
          <a:lstStyle>
            <a:lvl1pPr algn="ctr">
              <a:lnSpc>
                <a:spcPts val="5300"/>
              </a:lnSpc>
              <a:defRPr sz="5000">
                <a:solidFill>
                  <a:srgbClr val="001965"/>
                </a:solidFill>
              </a:defRPr>
            </a:lvl1pPr>
          </a:lstStyle>
          <a:p>
            <a:r>
              <a:rPr lang="da-DK" dirty="0"/>
              <a:t>Overskrift i én eller to linjer</a:t>
            </a:r>
          </a:p>
        </p:txBody>
      </p:sp>
      <p:pic>
        <p:nvPicPr>
          <p:cNvPr id="6" name="Billede 5" descr="Et billede, der indeholder monitor, skærm, mørk, tv&#10;&#10;Automatisk genereret beskrivelse">
            <a:extLst>
              <a:ext uri="{FF2B5EF4-FFF2-40B4-BE49-F238E27FC236}">
                <a16:creationId xmlns:a16="http://schemas.microsoft.com/office/drawing/2014/main" id="{081D9564-03BD-4183-91E0-48ADE41F364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5" name="Tekstfelt 4">
            <a:extLst>
              <a:ext uri="{FF2B5EF4-FFF2-40B4-BE49-F238E27FC236}">
                <a16:creationId xmlns:a16="http://schemas.microsoft.com/office/drawing/2014/main" id="{1BB5BAB5-4944-49F3-A4A2-4F7506833D86}"/>
              </a:ext>
            </a:extLst>
          </p:cNvPr>
          <p:cNvSpPr txBox="1"/>
          <p:nvPr userDrawn="1"/>
        </p:nvSpPr>
        <p:spPr>
          <a:xfrm>
            <a:off x="-1415561" y="0"/>
            <a:ext cx="1230924" cy="646331"/>
          </a:xfrm>
          <a:prstGeom prst="rect">
            <a:avLst/>
          </a:prstGeom>
          <a:noFill/>
        </p:spPr>
        <p:txBody>
          <a:bodyPr wrap="square" rtlCol="0">
            <a:spAutoFit/>
          </a:bodyPr>
          <a:lstStyle/>
          <a:p>
            <a:r>
              <a:rPr lang="da-DK" sz="900" b="0" dirty="0">
                <a:solidFill>
                  <a:schemeClr val="accent2"/>
                </a:solidFill>
              </a:rPr>
              <a:t>Logo, baggrunds- grafik og overskrift har fast placering og skriftstørrelse. </a:t>
            </a:r>
          </a:p>
        </p:txBody>
      </p:sp>
    </p:spTree>
    <p:extLst>
      <p:ext uri="{BB962C8B-B14F-4D97-AF65-F5344CB8AC3E}">
        <p14:creationId xmlns:p14="http://schemas.microsoft.com/office/powerpoint/2010/main" val="15038633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reaker_Vide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1" y="2430000"/>
            <a:ext cx="9143999" cy="1800000"/>
          </a:xfrm>
        </p:spPr>
        <p:txBody>
          <a:bodyPr anchor="ctr" anchorCtr="1"/>
          <a:lstStyle>
            <a:lvl1pPr algn="ctr">
              <a:lnSpc>
                <a:spcPts val="5300"/>
              </a:lnSpc>
              <a:defRPr sz="5000">
                <a:solidFill>
                  <a:srgbClr val="001965"/>
                </a:solidFill>
              </a:defRPr>
            </a:lvl1pPr>
          </a:lstStyle>
          <a:p>
            <a:r>
              <a:rPr lang="da-DK" dirty="0"/>
              <a:t>Overskrift i én eller to linjer</a:t>
            </a:r>
          </a:p>
        </p:txBody>
      </p:sp>
      <p:pic>
        <p:nvPicPr>
          <p:cNvPr id="6" name="Billede 5" descr="Et billede, der indeholder monitor, skærm, mørk, tv&#10;&#10;Automatisk genereret beskrivelse">
            <a:extLst>
              <a:ext uri="{FF2B5EF4-FFF2-40B4-BE49-F238E27FC236}">
                <a16:creationId xmlns:a16="http://schemas.microsoft.com/office/drawing/2014/main" id="{081D9564-03BD-4183-91E0-48ADE41F364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4" name="Tekstfelt 3">
            <a:extLst>
              <a:ext uri="{FF2B5EF4-FFF2-40B4-BE49-F238E27FC236}">
                <a16:creationId xmlns:a16="http://schemas.microsoft.com/office/drawing/2014/main" id="{64D83623-5A7C-46FB-A9B9-08D3AF74262C}"/>
              </a:ext>
            </a:extLst>
          </p:cNvPr>
          <p:cNvSpPr txBox="1"/>
          <p:nvPr userDrawn="1"/>
        </p:nvSpPr>
        <p:spPr>
          <a:xfrm>
            <a:off x="-1415561" y="0"/>
            <a:ext cx="1230924" cy="646331"/>
          </a:xfrm>
          <a:prstGeom prst="rect">
            <a:avLst/>
          </a:prstGeom>
          <a:noFill/>
        </p:spPr>
        <p:txBody>
          <a:bodyPr wrap="square" rtlCol="0">
            <a:spAutoFit/>
          </a:bodyPr>
          <a:lstStyle/>
          <a:p>
            <a:r>
              <a:rPr lang="da-DK" sz="900" b="0" dirty="0">
                <a:solidFill>
                  <a:schemeClr val="accent2"/>
                </a:solidFill>
              </a:rPr>
              <a:t>Logo, baggrunds- grafik og overskrift har fast placering og skriftstørrelse. </a:t>
            </a:r>
          </a:p>
        </p:txBody>
      </p:sp>
    </p:spTree>
    <p:extLst>
      <p:ext uri="{BB962C8B-B14F-4D97-AF65-F5344CB8AC3E}">
        <p14:creationId xmlns:p14="http://schemas.microsoft.com/office/powerpoint/2010/main" val="338599576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reaker_FO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1" y="2430000"/>
            <a:ext cx="9143999" cy="1800000"/>
          </a:xfrm>
        </p:spPr>
        <p:txBody>
          <a:bodyPr anchor="ctr" anchorCtr="1"/>
          <a:lstStyle>
            <a:lvl1pPr algn="ctr">
              <a:lnSpc>
                <a:spcPts val="5300"/>
              </a:lnSpc>
              <a:defRPr sz="5000">
                <a:solidFill>
                  <a:schemeClr val="bg1"/>
                </a:solidFill>
              </a:defRPr>
            </a:lvl1pPr>
          </a:lstStyle>
          <a:p>
            <a:r>
              <a:rPr lang="da-DK" dirty="0"/>
              <a:t>Overskrift i én eller to linjer</a:t>
            </a:r>
          </a:p>
        </p:txBody>
      </p:sp>
      <p:pic>
        <p:nvPicPr>
          <p:cNvPr id="6" name="Billede 5">
            <a:extLst>
              <a:ext uri="{FF2B5EF4-FFF2-40B4-BE49-F238E27FC236}">
                <a16:creationId xmlns:a16="http://schemas.microsoft.com/office/drawing/2014/main" id="{081D9564-03BD-4183-91E0-48ADE41F364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396000" y="360000"/>
            <a:ext cx="235459" cy="395999"/>
          </a:xfrm>
          <a:prstGeom prst="rect">
            <a:avLst/>
          </a:prstGeom>
        </p:spPr>
      </p:pic>
      <p:sp>
        <p:nvSpPr>
          <p:cNvPr id="4" name="Tekstfelt 3">
            <a:extLst>
              <a:ext uri="{FF2B5EF4-FFF2-40B4-BE49-F238E27FC236}">
                <a16:creationId xmlns:a16="http://schemas.microsoft.com/office/drawing/2014/main" id="{A1DDAB5D-50CA-4D81-90A9-C7F1B27AED3D}"/>
              </a:ext>
            </a:extLst>
          </p:cNvPr>
          <p:cNvSpPr txBox="1"/>
          <p:nvPr userDrawn="1"/>
        </p:nvSpPr>
        <p:spPr>
          <a:xfrm>
            <a:off x="-1415561" y="0"/>
            <a:ext cx="1230924" cy="646331"/>
          </a:xfrm>
          <a:prstGeom prst="rect">
            <a:avLst/>
          </a:prstGeom>
          <a:noFill/>
        </p:spPr>
        <p:txBody>
          <a:bodyPr wrap="square" rtlCol="0">
            <a:spAutoFit/>
          </a:bodyPr>
          <a:lstStyle/>
          <a:p>
            <a:r>
              <a:rPr lang="da-DK" sz="900" b="0" dirty="0">
                <a:solidFill>
                  <a:schemeClr val="accent2"/>
                </a:solidFill>
              </a:rPr>
              <a:t>Logo, baggrunds- grafik og overskrift har fast placering og skriftstørrelse. </a:t>
            </a:r>
          </a:p>
        </p:txBody>
      </p:sp>
    </p:spTree>
    <p:extLst>
      <p:ext uri="{BB962C8B-B14F-4D97-AF65-F5344CB8AC3E}">
        <p14:creationId xmlns:p14="http://schemas.microsoft.com/office/powerpoint/2010/main" val="180428926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reaker_fuldside bille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0" y="2430000"/>
            <a:ext cx="10029600" cy="1974331"/>
          </a:xfrm>
        </p:spPr>
        <p:txBody>
          <a:bodyPr anchor="ctr" anchorCtr="1"/>
          <a:lstStyle>
            <a:lvl1pPr algn="ctr">
              <a:lnSpc>
                <a:spcPts val="5300"/>
              </a:lnSpc>
              <a:defRPr sz="5000"/>
            </a:lvl1pPr>
          </a:lstStyle>
          <a:p>
            <a:r>
              <a:rPr lang="da-DK" dirty="0"/>
              <a:t>Overskrift i én eller to linjer</a:t>
            </a:r>
          </a:p>
        </p:txBody>
      </p:sp>
      <p:sp>
        <p:nvSpPr>
          <p:cNvPr id="17" name="Pladsholder til billede 16">
            <a:extLst>
              <a:ext uri="{FF2B5EF4-FFF2-40B4-BE49-F238E27FC236}">
                <a16:creationId xmlns:a16="http://schemas.microsoft.com/office/drawing/2014/main" id="{7B09BBE5-4447-4617-B001-8FABBEBC6130}"/>
              </a:ext>
            </a:extLst>
          </p:cNvPr>
          <p:cNvSpPr>
            <a:spLocks noGrp="1"/>
          </p:cNvSpPr>
          <p:nvPr>
            <p:ph type="pic" sz="quarter" idx="12" hasCustomPrompt="1"/>
          </p:nvPr>
        </p:nvSpPr>
        <p:spPr>
          <a:xfrm>
            <a:off x="0" y="0"/>
            <a:ext cx="12189600" cy="6858000"/>
          </a:xfrm>
        </p:spPr>
        <p:txBody>
          <a:bodyPr/>
          <a:lstStyle>
            <a:lvl1pPr marL="0" indent="0">
              <a:buFont typeface="Arial" panose="020B0604020202020204" pitchFamily="34" charset="0"/>
              <a:buNone/>
              <a:defRPr/>
            </a:lvl1pPr>
          </a:lstStyle>
          <a:p>
            <a:r>
              <a:rPr lang="da-DK" dirty="0"/>
              <a:t> </a:t>
            </a:r>
          </a:p>
        </p:txBody>
      </p:sp>
      <p:sp>
        <p:nvSpPr>
          <p:cNvPr id="13" name="Pladsholder til billede 12">
            <a:extLst>
              <a:ext uri="{FF2B5EF4-FFF2-40B4-BE49-F238E27FC236}">
                <a16:creationId xmlns:a16="http://schemas.microsoft.com/office/drawing/2014/main" id="{40B71F0E-9797-491E-A2D3-123CFCD1A7FE}"/>
              </a:ext>
            </a:extLst>
          </p:cNvPr>
          <p:cNvSpPr>
            <a:spLocks noGrp="1"/>
          </p:cNvSpPr>
          <p:nvPr>
            <p:ph type="pic" sz="quarter" idx="10" hasCustomPrompt="1"/>
          </p:nvPr>
        </p:nvSpPr>
        <p:spPr>
          <a:xfrm>
            <a:off x="396000" y="360000"/>
            <a:ext cx="234000" cy="396000"/>
          </a:xfrm>
          <a:blipFill dpi="0" rotWithShape="1">
            <a:blip r:embed="rId2">
              <a:extLst>
                <a:ext uri="{28A0092B-C50C-407E-A947-70E740481C1C}">
                  <a14:useLocalDpi xmlns:a14="http://schemas.microsoft.com/office/drawing/2010/main" val="0"/>
                </a:ext>
              </a:extLst>
            </a:blip>
            <a:srcRect/>
            <a:stretch>
              <a:fillRect/>
            </a:stretch>
          </a:blipFill>
        </p:spPr>
        <p:txBody>
          <a:bodyPr/>
          <a:lstStyle>
            <a:lvl1pPr marL="0" indent="0">
              <a:buNone/>
              <a:defRPr/>
            </a:lvl1pPr>
          </a:lstStyle>
          <a:p>
            <a:r>
              <a:rPr lang="da-DK" dirty="0"/>
              <a:t> </a:t>
            </a:r>
          </a:p>
        </p:txBody>
      </p:sp>
      <p:sp>
        <p:nvSpPr>
          <p:cNvPr id="7" name="Tekstfelt 6">
            <a:extLst>
              <a:ext uri="{FF2B5EF4-FFF2-40B4-BE49-F238E27FC236}">
                <a16:creationId xmlns:a16="http://schemas.microsoft.com/office/drawing/2014/main" id="{FBB51C28-DF2B-479A-B56E-8C7C7F9B0209}"/>
              </a:ext>
            </a:extLst>
          </p:cNvPr>
          <p:cNvSpPr txBox="1"/>
          <p:nvPr userDrawn="1"/>
        </p:nvSpPr>
        <p:spPr>
          <a:xfrm>
            <a:off x="-1468316" y="0"/>
            <a:ext cx="1283677" cy="3000821"/>
          </a:xfrm>
          <a:prstGeom prst="rect">
            <a:avLst/>
          </a:prstGeom>
          <a:noFill/>
        </p:spPr>
        <p:txBody>
          <a:bodyPr wrap="square" rtlCol="0">
            <a:spAutoFit/>
          </a:bodyPr>
          <a:lstStyle/>
          <a:p>
            <a:r>
              <a:rPr lang="da-DK" sz="900" b="0" dirty="0">
                <a:solidFill>
                  <a:schemeClr val="accent2"/>
                </a:solidFill>
              </a:rPr>
              <a:t>Indsæt fuldside billede ved klik på billede ikon midt på siden.</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Dernæst højreklik og vælg ”flyt bagest”.</a:t>
            </a:r>
          </a:p>
          <a:p>
            <a:endParaRPr lang="da-DK" sz="900" b="0" dirty="0">
              <a:solidFill>
                <a:schemeClr val="accent2"/>
              </a:solidFill>
            </a:endParaRPr>
          </a:p>
          <a:p>
            <a:r>
              <a:rPr lang="da-DK" sz="900" b="0" dirty="0">
                <a:solidFill>
                  <a:schemeClr val="accent2"/>
                </a:solidFill>
              </a:rPr>
              <a:t>Logo og overskrift har fast placering og skriftstørrelse. Vælg derfor et foto, som egner sig til at have en overskrift i midten. </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Er der brug for at skifte logomærket (F’et) øverst på siden, fordi billedet er for mørkt/lyst – se vejledning.</a:t>
            </a:r>
          </a:p>
        </p:txBody>
      </p:sp>
    </p:spTree>
    <p:extLst>
      <p:ext uri="{BB962C8B-B14F-4D97-AF65-F5344CB8AC3E}">
        <p14:creationId xmlns:p14="http://schemas.microsoft.com/office/powerpoint/2010/main" val="258841646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dia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0" y="2430000"/>
            <a:ext cx="10029600" cy="1974331"/>
          </a:xfrm>
        </p:spPr>
        <p:txBody>
          <a:bodyPr anchor="ctr" anchorCtr="1"/>
          <a:lstStyle>
            <a:lvl1pPr algn="ctr">
              <a:lnSpc>
                <a:spcPts val="6800"/>
              </a:lnSpc>
              <a:defRPr sz="6500"/>
            </a:lvl1pPr>
          </a:lstStyle>
          <a:p>
            <a:r>
              <a:rPr lang="da-DK" dirty="0"/>
              <a:t>Overskrift i én eller to linjer</a:t>
            </a:r>
          </a:p>
        </p:txBody>
      </p:sp>
      <p:sp>
        <p:nvSpPr>
          <p:cNvPr id="3" name="Undertitel 2">
            <a:extLst>
              <a:ext uri="{FF2B5EF4-FFF2-40B4-BE49-F238E27FC236}">
                <a16:creationId xmlns:a16="http://schemas.microsoft.com/office/drawing/2014/main" id="{E38D4223-0F1B-4E05-8C88-3A3C2027E55E}"/>
              </a:ext>
            </a:extLst>
          </p:cNvPr>
          <p:cNvSpPr>
            <a:spLocks noGrp="1" noChangeAspect="1"/>
          </p:cNvSpPr>
          <p:nvPr>
            <p:ph type="subTitle" idx="1"/>
          </p:nvPr>
        </p:nvSpPr>
        <p:spPr>
          <a:xfrm>
            <a:off x="1511523" y="6498000"/>
            <a:ext cx="9168954" cy="180492"/>
          </a:xfrm>
        </p:spPr>
        <p:txBody>
          <a:bodyPr anchor="b" anchorCtr="1">
            <a:noAutofit/>
          </a:bodyPr>
          <a:lstStyle>
            <a:lvl1pPr marL="0" indent="0" algn="ctr">
              <a:spcBef>
                <a:spcPts val="0"/>
              </a:spcBef>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da-DK" dirty="0"/>
          </a:p>
        </p:txBody>
      </p:sp>
      <p:pic>
        <p:nvPicPr>
          <p:cNvPr id="5" name="Billede 4">
            <a:extLst>
              <a:ext uri="{FF2B5EF4-FFF2-40B4-BE49-F238E27FC236}">
                <a16:creationId xmlns:a16="http://schemas.microsoft.com/office/drawing/2014/main" id="{FA02205D-50EE-40B2-AE8B-1B0723B7F5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6000" y="360000"/>
            <a:ext cx="342486" cy="576000"/>
          </a:xfrm>
          <a:prstGeom prst="rect">
            <a:avLst/>
          </a:prstGeom>
        </p:spPr>
      </p:pic>
      <p:pic>
        <p:nvPicPr>
          <p:cNvPr id="7" name="Billede 6">
            <a:extLst>
              <a:ext uri="{FF2B5EF4-FFF2-40B4-BE49-F238E27FC236}">
                <a16:creationId xmlns:a16="http://schemas.microsoft.com/office/drawing/2014/main" id="{BE7EAA58-EA3A-498F-8882-0FF066CD5D8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562400" y="396000"/>
            <a:ext cx="1231200" cy="134632"/>
          </a:xfrm>
          <a:prstGeom prst="rect">
            <a:avLst/>
          </a:prstGeom>
        </p:spPr>
      </p:pic>
      <p:sp>
        <p:nvSpPr>
          <p:cNvPr id="9" name="Tekstfelt 8">
            <a:extLst>
              <a:ext uri="{FF2B5EF4-FFF2-40B4-BE49-F238E27FC236}">
                <a16:creationId xmlns:a16="http://schemas.microsoft.com/office/drawing/2014/main" id="{F48B27CF-E881-4DC6-AF41-2BD18179865E}"/>
              </a:ext>
            </a:extLst>
          </p:cNvPr>
          <p:cNvSpPr txBox="1"/>
          <p:nvPr userDrawn="1"/>
        </p:nvSpPr>
        <p:spPr>
          <a:xfrm>
            <a:off x="-1397479" y="0"/>
            <a:ext cx="1212841" cy="923330"/>
          </a:xfrm>
          <a:prstGeom prst="rect">
            <a:avLst/>
          </a:prstGeom>
          <a:noFill/>
        </p:spPr>
        <p:txBody>
          <a:bodyPr wrap="square" rtlCol="0">
            <a:spAutoFit/>
          </a:bodyPr>
          <a:lstStyle/>
          <a:p>
            <a:r>
              <a:rPr lang="da-DK" sz="900" b="0" dirty="0">
                <a:solidFill>
                  <a:schemeClr val="accent2"/>
                </a:solidFill>
              </a:rPr>
              <a:t>Logo, baggrundsfarve, overskrift og undertitel har fast placering og skriftstørrelse. </a:t>
            </a:r>
          </a:p>
        </p:txBody>
      </p:sp>
    </p:spTree>
    <p:extLst>
      <p:ext uri="{BB962C8B-B14F-4D97-AF65-F5344CB8AC3E}">
        <p14:creationId xmlns:p14="http://schemas.microsoft.com/office/powerpoint/2010/main" val="198050836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0" y="2430000"/>
            <a:ext cx="10029600" cy="1974331"/>
          </a:xfrm>
        </p:spPr>
        <p:txBody>
          <a:bodyPr anchor="ctr" anchorCtr="1"/>
          <a:lstStyle>
            <a:lvl1pPr algn="ctr">
              <a:lnSpc>
                <a:spcPts val="6800"/>
              </a:lnSpc>
              <a:defRPr sz="6500"/>
            </a:lvl1pPr>
          </a:lstStyle>
          <a:p>
            <a:r>
              <a:rPr lang="da-DK" dirty="0"/>
              <a:t>Overskrift i én eller to linjer</a:t>
            </a:r>
          </a:p>
        </p:txBody>
      </p:sp>
      <p:sp>
        <p:nvSpPr>
          <p:cNvPr id="3" name="Undertitel 2">
            <a:extLst>
              <a:ext uri="{FF2B5EF4-FFF2-40B4-BE49-F238E27FC236}">
                <a16:creationId xmlns:a16="http://schemas.microsoft.com/office/drawing/2014/main" id="{E38D4223-0F1B-4E05-8C88-3A3C2027E55E}"/>
              </a:ext>
            </a:extLst>
          </p:cNvPr>
          <p:cNvSpPr>
            <a:spLocks noGrp="1" noChangeAspect="1"/>
          </p:cNvSpPr>
          <p:nvPr>
            <p:ph type="subTitle" idx="1"/>
          </p:nvPr>
        </p:nvSpPr>
        <p:spPr>
          <a:xfrm>
            <a:off x="1511523" y="6498000"/>
            <a:ext cx="9168954" cy="180492"/>
          </a:xfrm>
        </p:spPr>
        <p:txBody>
          <a:bodyPr anchor="b" anchorCtr="1">
            <a:noAutofit/>
          </a:bodyPr>
          <a:lstStyle>
            <a:lvl1pPr marL="0" indent="0" algn="ctr">
              <a:spcBef>
                <a:spcPts val="0"/>
              </a:spcBef>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da-DK" dirty="0"/>
          </a:p>
        </p:txBody>
      </p:sp>
      <p:pic>
        <p:nvPicPr>
          <p:cNvPr id="5" name="Billede 4">
            <a:extLst>
              <a:ext uri="{FF2B5EF4-FFF2-40B4-BE49-F238E27FC236}">
                <a16:creationId xmlns:a16="http://schemas.microsoft.com/office/drawing/2014/main" id="{FA02205D-50EE-40B2-AE8B-1B0723B7F5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6000" y="360000"/>
            <a:ext cx="342486" cy="576000"/>
          </a:xfrm>
          <a:prstGeom prst="rect">
            <a:avLst/>
          </a:prstGeom>
        </p:spPr>
      </p:pic>
      <p:pic>
        <p:nvPicPr>
          <p:cNvPr id="7" name="Billede 6">
            <a:extLst>
              <a:ext uri="{FF2B5EF4-FFF2-40B4-BE49-F238E27FC236}">
                <a16:creationId xmlns:a16="http://schemas.microsoft.com/office/drawing/2014/main" id="{BE7EAA58-EA3A-498F-8882-0FF066CD5D8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562400" y="396000"/>
            <a:ext cx="1231200" cy="134632"/>
          </a:xfrm>
          <a:prstGeom prst="rect">
            <a:avLst/>
          </a:prstGeom>
        </p:spPr>
      </p:pic>
      <p:sp>
        <p:nvSpPr>
          <p:cNvPr id="9" name="Tekstfelt 8">
            <a:extLst>
              <a:ext uri="{FF2B5EF4-FFF2-40B4-BE49-F238E27FC236}">
                <a16:creationId xmlns:a16="http://schemas.microsoft.com/office/drawing/2014/main" id="{F48B27CF-E881-4DC6-AF41-2BD18179865E}"/>
              </a:ext>
            </a:extLst>
          </p:cNvPr>
          <p:cNvSpPr txBox="1"/>
          <p:nvPr userDrawn="1"/>
        </p:nvSpPr>
        <p:spPr>
          <a:xfrm>
            <a:off x="-1397479" y="0"/>
            <a:ext cx="1212841" cy="923330"/>
          </a:xfrm>
          <a:prstGeom prst="rect">
            <a:avLst/>
          </a:prstGeom>
          <a:noFill/>
        </p:spPr>
        <p:txBody>
          <a:bodyPr wrap="square" rtlCol="0">
            <a:spAutoFit/>
          </a:bodyPr>
          <a:lstStyle/>
          <a:p>
            <a:r>
              <a:rPr lang="da-DK" sz="900" b="0" dirty="0">
                <a:solidFill>
                  <a:schemeClr val="accent2"/>
                </a:solidFill>
              </a:rPr>
              <a:t>Logo, baggrundsfarve, overskrift og undertitel har fast placering og skriftstørrelse. </a:t>
            </a:r>
          </a:p>
        </p:txBody>
      </p:sp>
    </p:spTree>
    <p:extLst>
      <p:ext uri="{BB962C8B-B14F-4D97-AF65-F5344CB8AC3E}">
        <p14:creationId xmlns:p14="http://schemas.microsoft.com/office/powerpoint/2010/main" val="24353225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side hvi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0" y="2430000"/>
            <a:ext cx="10029600" cy="1974331"/>
          </a:xfrm>
        </p:spPr>
        <p:txBody>
          <a:bodyPr anchor="ctr" anchorCtr="1"/>
          <a:lstStyle>
            <a:lvl1pPr algn="ctr">
              <a:lnSpc>
                <a:spcPts val="6800"/>
              </a:lnSpc>
              <a:defRPr sz="6500">
                <a:solidFill>
                  <a:srgbClr val="001965"/>
                </a:solidFill>
              </a:defRPr>
            </a:lvl1pPr>
          </a:lstStyle>
          <a:p>
            <a:r>
              <a:rPr lang="da-DK" dirty="0"/>
              <a:t>Overskrift i én eller to linjer</a:t>
            </a:r>
          </a:p>
        </p:txBody>
      </p:sp>
      <p:sp>
        <p:nvSpPr>
          <p:cNvPr id="3" name="Undertitel 2">
            <a:extLst>
              <a:ext uri="{FF2B5EF4-FFF2-40B4-BE49-F238E27FC236}">
                <a16:creationId xmlns:a16="http://schemas.microsoft.com/office/drawing/2014/main" id="{E38D4223-0F1B-4E05-8C88-3A3C2027E55E}"/>
              </a:ext>
            </a:extLst>
          </p:cNvPr>
          <p:cNvSpPr>
            <a:spLocks noGrp="1" noChangeAspect="1"/>
          </p:cNvSpPr>
          <p:nvPr>
            <p:ph type="subTitle" idx="1"/>
          </p:nvPr>
        </p:nvSpPr>
        <p:spPr>
          <a:xfrm>
            <a:off x="1511523" y="6498000"/>
            <a:ext cx="9168954" cy="180492"/>
          </a:xfrm>
        </p:spPr>
        <p:txBody>
          <a:bodyPr anchor="b" anchorCtr="1">
            <a:noAutofit/>
          </a:bodyPr>
          <a:lstStyle>
            <a:lvl1pPr marL="0" indent="0" algn="ctr">
              <a:spcBef>
                <a:spcPts val="0"/>
              </a:spcBef>
              <a:buNone/>
              <a:defRPr sz="1600">
                <a:solidFill>
                  <a:srgbClr val="00196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da-DK" dirty="0"/>
          </a:p>
        </p:txBody>
      </p:sp>
      <p:pic>
        <p:nvPicPr>
          <p:cNvPr id="5" name="Billede 4">
            <a:extLst>
              <a:ext uri="{FF2B5EF4-FFF2-40B4-BE49-F238E27FC236}">
                <a16:creationId xmlns:a16="http://schemas.microsoft.com/office/drawing/2014/main" id="{FA02205D-50EE-40B2-AE8B-1B0723B7F59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96197" y="360000"/>
            <a:ext cx="342091" cy="576000"/>
          </a:xfrm>
          <a:prstGeom prst="rect">
            <a:avLst/>
          </a:prstGeom>
        </p:spPr>
      </p:pic>
      <p:pic>
        <p:nvPicPr>
          <p:cNvPr id="7" name="Billede 6">
            <a:extLst>
              <a:ext uri="{FF2B5EF4-FFF2-40B4-BE49-F238E27FC236}">
                <a16:creationId xmlns:a16="http://schemas.microsoft.com/office/drawing/2014/main" id="{BE7EAA58-EA3A-498F-8882-0FF066CD5D8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66828" y="396000"/>
            <a:ext cx="1222343" cy="134632"/>
          </a:xfrm>
          <a:prstGeom prst="rect">
            <a:avLst/>
          </a:prstGeom>
        </p:spPr>
      </p:pic>
      <p:sp>
        <p:nvSpPr>
          <p:cNvPr id="9" name="Tekstfelt 8">
            <a:extLst>
              <a:ext uri="{FF2B5EF4-FFF2-40B4-BE49-F238E27FC236}">
                <a16:creationId xmlns:a16="http://schemas.microsoft.com/office/drawing/2014/main" id="{F48B27CF-E881-4DC6-AF41-2BD18179865E}"/>
              </a:ext>
            </a:extLst>
          </p:cNvPr>
          <p:cNvSpPr txBox="1"/>
          <p:nvPr userDrawn="1"/>
        </p:nvSpPr>
        <p:spPr>
          <a:xfrm>
            <a:off x="-1397479" y="0"/>
            <a:ext cx="1212841" cy="923330"/>
          </a:xfrm>
          <a:prstGeom prst="rect">
            <a:avLst/>
          </a:prstGeom>
          <a:noFill/>
        </p:spPr>
        <p:txBody>
          <a:bodyPr wrap="square" rtlCol="0">
            <a:spAutoFit/>
          </a:bodyPr>
          <a:lstStyle/>
          <a:p>
            <a:r>
              <a:rPr lang="da-DK" sz="900" b="0" dirty="0">
                <a:solidFill>
                  <a:schemeClr val="accent2"/>
                </a:solidFill>
              </a:rPr>
              <a:t>Logo, baggrundsfarve, overskrift og undertitel har fast placering og skriftstørrelse. </a:t>
            </a:r>
          </a:p>
        </p:txBody>
      </p:sp>
    </p:spTree>
    <p:extLst>
      <p:ext uri="{BB962C8B-B14F-4D97-AF65-F5344CB8AC3E}">
        <p14:creationId xmlns:p14="http://schemas.microsoft.com/office/powerpoint/2010/main" val="123034688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el og indholdsobjekt">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a:xfrm>
            <a:off x="1080000" y="1080000"/>
            <a:ext cx="7387200" cy="576000"/>
          </a:xfrm>
        </p:spPr>
        <p:txBody>
          <a:bodyPr/>
          <a:lstStyle>
            <a:lvl1pPr>
              <a:defRPr>
                <a:solidFill>
                  <a:srgbClr val="001965"/>
                </a:solidFill>
              </a:defRPr>
            </a:lvl1pPr>
          </a:lstStyle>
          <a:p>
            <a:r>
              <a:rPr lang="da-DK" dirty="0"/>
              <a:t>Overskrift kan skrives i en eller flere linjer</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5" name="Tekstfelt 4">
            <a:extLst>
              <a:ext uri="{FF2B5EF4-FFF2-40B4-BE49-F238E27FC236}">
                <a16:creationId xmlns:a16="http://schemas.microsoft.com/office/drawing/2014/main" id="{CDA9DB07-933E-4F50-854B-530ABB65A855}"/>
              </a:ext>
            </a:extLst>
          </p:cNvPr>
          <p:cNvSpPr txBox="1"/>
          <p:nvPr userDrawn="1"/>
        </p:nvSpPr>
        <p:spPr>
          <a:xfrm>
            <a:off x="-1397479" y="0"/>
            <a:ext cx="1397479" cy="2062103"/>
          </a:xfrm>
          <a:prstGeom prst="rect">
            <a:avLst/>
          </a:prstGeom>
          <a:noFill/>
        </p:spPr>
        <p:txBody>
          <a:bodyPr wrap="square" rtlCol="0">
            <a:spAutoFit/>
          </a:bodyPr>
          <a:lstStyle/>
          <a:p>
            <a:r>
              <a:rPr lang="da-DK" sz="900" b="0" dirty="0">
                <a:solidFill>
                  <a:schemeClr val="accent2"/>
                </a:solidFill>
              </a:rPr>
              <a:t>Logo, overskrift, tekstfelt og felt til diagram har fast størrelse og placering. </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Skal der skrives tekst til elementet – vælges layoutet ”Tekst + element”</a:t>
            </a:r>
          </a:p>
          <a:p>
            <a:endParaRPr lang="da-DK" sz="1100" b="0" dirty="0">
              <a:solidFill>
                <a:schemeClr val="accent2"/>
              </a:solidFill>
            </a:endParaRPr>
          </a:p>
        </p:txBody>
      </p:sp>
      <p:sp>
        <p:nvSpPr>
          <p:cNvPr id="4" name="Pladsholder til indhold 3">
            <a:extLst>
              <a:ext uri="{FF2B5EF4-FFF2-40B4-BE49-F238E27FC236}">
                <a16:creationId xmlns:a16="http://schemas.microsoft.com/office/drawing/2014/main" id="{382609D1-E96A-40F7-ADD6-628D5CD3030C}"/>
              </a:ext>
            </a:extLst>
          </p:cNvPr>
          <p:cNvSpPr>
            <a:spLocks noGrp="1"/>
          </p:cNvSpPr>
          <p:nvPr>
            <p:ph sz="quarter" idx="10"/>
          </p:nvPr>
        </p:nvSpPr>
        <p:spPr>
          <a:xfrm>
            <a:off x="1079499" y="1980000"/>
            <a:ext cx="10029600" cy="4230000"/>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225058797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rside fuldside fot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0" y="2430000"/>
            <a:ext cx="10029600" cy="1974331"/>
          </a:xfrm>
        </p:spPr>
        <p:txBody>
          <a:bodyPr anchor="ctr" anchorCtr="1"/>
          <a:lstStyle>
            <a:lvl1pPr algn="ctr">
              <a:lnSpc>
                <a:spcPts val="6800"/>
              </a:lnSpc>
              <a:defRPr sz="6500"/>
            </a:lvl1pPr>
          </a:lstStyle>
          <a:p>
            <a:r>
              <a:rPr lang="da-DK" dirty="0"/>
              <a:t>Overskrift i én eller to linjer</a:t>
            </a:r>
          </a:p>
        </p:txBody>
      </p:sp>
      <p:sp>
        <p:nvSpPr>
          <p:cNvPr id="17" name="Pladsholder til billede 16">
            <a:extLst>
              <a:ext uri="{FF2B5EF4-FFF2-40B4-BE49-F238E27FC236}">
                <a16:creationId xmlns:a16="http://schemas.microsoft.com/office/drawing/2014/main" id="{7B09BBE5-4447-4617-B001-8FABBEBC6130}"/>
              </a:ext>
            </a:extLst>
          </p:cNvPr>
          <p:cNvSpPr>
            <a:spLocks noGrp="1"/>
          </p:cNvSpPr>
          <p:nvPr>
            <p:ph type="pic" sz="quarter" idx="12" hasCustomPrompt="1"/>
          </p:nvPr>
        </p:nvSpPr>
        <p:spPr>
          <a:xfrm>
            <a:off x="0" y="0"/>
            <a:ext cx="12192000" cy="6858000"/>
          </a:xfrm>
        </p:spPr>
        <p:txBody>
          <a:bodyPr/>
          <a:lstStyle>
            <a:lvl1pPr marL="0" indent="0">
              <a:buFont typeface="Arial" panose="020B0604020202020204" pitchFamily="34" charset="0"/>
              <a:buNone/>
              <a:defRPr/>
            </a:lvl1pPr>
          </a:lstStyle>
          <a:p>
            <a:r>
              <a:rPr lang="da-DK" dirty="0"/>
              <a:t> </a:t>
            </a:r>
          </a:p>
        </p:txBody>
      </p:sp>
      <p:sp>
        <p:nvSpPr>
          <p:cNvPr id="3" name="Undertitel 2">
            <a:extLst>
              <a:ext uri="{FF2B5EF4-FFF2-40B4-BE49-F238E27FC236}">
                <a16:creationId xmlns:a16="http://schemas.microsoft.com/office/drawing/2014/main" id="{E38D4223-0F1B-4E05-8C88-3A3C2027E55E}"/>
              </a:ext>
            </a:extLst>
          </p:cNvPr>
          <p:cNvSpPr>
            <a:spLocks noGrp="1" noChangeAspect="1"/>
          </p:cNvSpPr>
          <p:nvPr>
            <p:ph type="subTitle" idx="1"/>
          </p:nvPr>
        </p:nvSpPr>
        <p:spPr>
          <a:xfrm>
            <a:off x="1511523" y="6498000"/>
            <a:ext cx="9168954" cy="180492"/>
          </a:xfrm>
        </p:spPr>
        <p:txBody>
          <a:bodyPr anchor="b" anchorCtr="1">
            <a:noAutofit/>
          </a:bodyPr>
          <a:lstStyle>
            <a:lvl1pPr marL="0" indent="0" algn="ctr">
              <a:spcBef>
                <a:spcPts val="0"/>
              </a:spcBef>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da-DK" dirty="0"/>
          </a:p>
        </p:txBody>
      </p:sp>
      <p:sp>
        <p:nvSpPr>
          <p:cNvPr id="13" name="Pladsholder til billede 12">
            <a:extLst>
              <a:ext uri="{FF2B5EF4-FFF2-40B4-BE49-F238E27FC236}">
                <a16:creationId xmlns:a16="http://schemas.microsoft.com/office/drawing/2014/main" id="{40B71F0E-9797-491E-A2D3-123CFCD1A7FE}"/>
              </a:ext>
            </a:extLst>
          </p:cNvPr>
          <p:cNvSpPr>
            <a:spLocks noGrp="1"/>
          </p:cNvSpPr>
          <p:nvPr>
            <p:ph type="pic" sz="quarter" idx="10" hasCustomPrompt="1"/>
          </p:nvPr>
        </p:nvSpPr>
        <p:spPr>
          <a:xfrm>
            <a:off x="396000" y="360000"/>
            <a:ext cx="234000" cy="396000"/>
          </a:xfrm>
          <a:blipFill dpi="0" rotWithShape="1">
            <a:blip r:embed="rId2">
              <a:extLst>
                <a:ext uri="{28A0092B-C50C-407E-A947-70E740481C1C}">
                  <a14:useLocalDpi xmlns:a14="http://schemas.microsoft.com/office/drawing/2010/main" val="0"/>
                </a:ext>
              </a:extLst>
            </a:blip>
            <a:srcRect/>
            <a:stretch>
              <a:fillRect/>
            </a:stretch>
          </a:blipFill>
        </p:spPr>
        <p:txBody>
          <a:bodyPr/>
          <a:lstStyle>
            <a:lvl1pPr marL="0" indent="0">
              <a:buNone/>
              <a:defRPr/>
            </a:lvl1pPr>
          </a:lstStyle>
          <a:p>
            <a:r>
              <a:rPr lang="da-DK" dirty="0"/>
              <a:t> </a:t>
            </a:r>
          </a:p>
        </p:txBody>
      </p:sp>
      <p:sp>
        <p:nvSpPr>
          <p:cNvPr id="15" name="Pladsholder til billede 14">
            <a:extLst>
              <a:ext uri="{FF2B5EF4-FFF2-40B4-BE49-F238E27FC236}">
                <a16:creationId xmlns:a16="http://schemas.microsoft.com/office/drawing/2014/main" id="{71BD29BF-6D8F-4733-851D-8ED621B06297}"/>
              </a:ext>
            </a:extLst>
          </p:cNvPr>
          <p:cNvSpPr>
            <a:spLocks noGrp="1"/>
          </p:cNvSpPr>
          <p:nvPr>
            <p:ph type="pic" sz="quarter" idx="11" hasCustomPrompt="1"/>
          </p:nvPr>
        </p:nvSpPr>
        <p:spPr>
          <a:xfrm>
            <a:off x="10562400" y="360000"/>
            <a:ext cx="1231200" cy="133200"/>
          </a:xfrm>
          <a:blipFill dpi="0" rotWithShape="1">
            <a:blip r:embed="rId3">
              <a:extLst>
                <a:ext uri="{28A0092B-C50C-407E-A947-70E740481C1C}">
                  <a14:useLocalDpi xmlns:a14="http://schemas.microsoft.com/office/drawing/2010/main" val="0"/>
                </a:ext>
              </a:extLst>
            </a:blip>
            <a:srcRect/>
            <a:stretch>
              <a:fillRect/>
            </a:stretch>
          </a:blipFill>
        </p:spPr>
        <p:txBody>
          <a:bodyPr/>
          <a:lstStyle>
            <a:lvl1pPr marL="0" indent="0">
              <a:buNone/>
              <a:defRPr/>
            </a:lvl1pPr>
          </a:lstStyle>
          <a:p>
            <a:r>
              <a:rPr lang="da-DK" dirty="0"/>
              <a:t> </a:t>
            </a:r>
          </a:p>
        </p:txBody>
      </p:sp>
      <p:sp>
        <p:nvSpPr>
          <p:cNvPr id="4" name="Tekstfelt 3">
            <a:extLst>
              <a:ext uri="{FF2B5EF4-FFF2-40B4-BE49-F238E27FC236}">
                <a16:creationId xmlns:a16="http://schemas.microsoft.com/office/drawing/2014/main" id="{8AD31EA2-3AC1-4073-BCB1-F59A20C5BD97}"/>
              </a:ext>
            </a:extLst>
          </p:cNvPr>
          <p:cNvSpPr txBox="1"/>
          <p:nvPr userDrawn="1"/>
        </p:nvSpPr>
        <p:spPr>
          <a:xfrm>
            <a:off x="-1468316" y="0"/>
            <a:ext cx="1283677" cy="3416320"/>
          </a:xfrm>
          <a:prstGeom prst="rect">
            <a:avLst/>
          </a:prstGeom>
          <a:noFill/>
        </p:spPr>
        <p:txBody>
          <a:bodyPr wrap="square" rtlCol="0">
            <a:spAutoFit/>
          </a:bodyPr>
          <a:lstStyle/>
          <a:p>
            <a:r>
              <a:rPr lang="da-DK" sz="900" b="0" dirty="0">
                <a:solidFill>
                  <a:schemeClr val="accent2"/>
                </a:solidFill>
              </a:rPr>
              <a:t>Indsæt fuldside billede ved klik på billede ikon midt på siden.</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Dernæst højreklik og vælg ”flyt bagest”.</a:t>
            </a:r>
          </a:p>
          <a:p>
            <a:endParaRPr lang="da-DK" sz="900" b="0" dirty="0">
              <a:solidFill>
                <a:schemeClr val="accent2"/>
              </a:solidFill>
            </a:endParaRPr>
          </a:p>
          <a:p>
            <a:r>
              <a:rPr lang="da-DK" sz="900" b="0" dirty="0">
                <a:solidFill>
                  <a:schemeClr val="accent2"/>
                </a:solidFill>
              </a:rPr>
              <a:t>Logo, undertitel og overskrift har fast placering og skriftstørrelse. Vælg derfor et foto, som egner sig til at have en overskrift i midten. </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Er der brug for at skifte logomærket (F’et) eller ”Finansforbundet” øverst på siden fordi billedet er for mørkt/lyst – se vejledning.</a:t>
            </a:r>
          </a:p>
        </p:txBody>
      </p:sp>
    </p:spTree>
    <p:extLst>
      <p:ext uri="{BB962C8B-B14F-4D97-AF65-F5344CB8AC3E}">
        <p14:creationId xmlns:p14="http://schemas.microsoft.com/office/powerpoint/2010/main" val="273027802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Agenda">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p:txBody>
          <a:bodyPr/>
          <a:lstStyle>
            <a:lvl1pPr>
              <a:defRPr>
                <a:solidFill>
                  <a:srgbClr val="001965"/>
                </a:solidFill>
              </a:defRPr>
            </a:lvl1pPr>
          </a:lstStyle>
          <a:p>
            <a:r>
              <a:rPr lang="da-DK" dirty="0"/>
              <a:t>Overskrift kan skrives i en eller flere linjer</a:t>
            </a:r>
          </a:p>
        </p:txBody>
      </p:sp>
      <p:sp>
        <p:nvSpPr>
          <p:cNvPr id="7" name="Pladsholder til tekst 6">
            <a:extLst>
              <a:ext uri="{FF2B5EF4-FFF2-40B4-BE49-F238E27FC236}">
                <a16:creationId xmlns:a16="http://schemas.microsoft.com/office/drawing/2014/main" id="{F21A953B-B315-4906-9921-E82BFDFEB5E5}"/>
              </a:ext>
            </a:extLst>
          </p:cNvPr>
          <p:cNvSpPr>
            <a:spLocks noGrp="1"/>
          </p:cNvSpPr>
          <p:nvPr>
            <p:ph type="body" sz="quarter" idx="10" hasCustomPrompt="1"/>
          </p:nvPr>
        </p:nvSpPr>
        <p:spPr>
          <a:xfrm>
            <a:off x="1080000" y="1980000"/>
            <a:ext cx="7387200" cy="4230000"/>
          </a:xfrm>
        </p:spPr>
        <p:txBody>
          <a:bodyPr/>
          <a:lstStyle>
            <a:lvl1pPr marL="288000" indent="-288000">
              <a:lnSpc>
                <a:spcPts val="2700"/>
              </a:lnSpc>
              <a:spcBef>
                <a:spcPts val="0"/>
              </a:spcBef>
              <a:spcAft>
                <a:spcPts val="600"/>
              </a:spcAft>
              <a:defRPr sz="2400">
                <a:solidFill>
                  <a:srgbClr val="001965"/>
                </a:solidFill>
              </a:defRPr>
            </a:lvl1pPr>
            <a:lvl2pPr marL="0" indent="-288000">
              <a:lnSpc>
                <a:spcPts val="2700"/>
              </a:lnSpc>
              <a:spcBef>
                <a:spcPts val="600"/>
              </a:spcBef>
              <a:spcAft>
                <a:spcPts val="0"/>
              </a:spcAft>
              <a:defRPr lang="da-DK" sz="2400" kern="1200" dirty="0">
                <a:solidFill>
                  <a:srgbClr val="001965"/>
                </a:solidFill>
                <a:latin typeface="Arial" panose="020B0604020202020204" pitchFamily="34" charset="0"/>
                <a:ea typeface="+mn-ea"/>
                <a:cs typeface="Arial" panose="020B0604020202020204" pitchFamily="34" charset="0"/>
              </a:defRPr>
            </a:lvl2pPr>
            <a:lvl3pPr marL="0" indent="-288000">
              <a:lnSpc>
                <a:spcPts val="2700"/>
              </a:lnSpc>
              <a:spcBef>
                <a:spcPts val="600"/>
              </a:spcBef>
              <a:spcAft>
                <a:spcPts val="0"/>
              </a:spcAft>
              <a:defRPr sz="2400">
                <a:solidFill>
                  <a:srgbClr val="001965"/>
                </a:solidFill>
              </a:defRPr>
            </a:lvl3pPr>
            <a:lvl4pPr marL="0" indent="-288000">
              <a:lnSpc>
                <a:spcPts val="2700"/>
              </a:lnSpc>
              <a:spcBef>
                <a:spcPts val="600"/>
              </a:spcBef>
              <a:spcAft>
                <a:spcPts val="0"/>
              </a:spcAft>
              <a:defRPr sz="2400">
                <a:solidFill>
                  <a:srgbClr val="001965"/>
                </a:solidFill>
              </a:defRPr>
            </a:lvl4pPr>
            <a:lvl5pPr marL="0" indent="-288000">
              <a:lnSpc>
                <a:spcPts val="2700"/>
              </a:lnSpc>
              <a:spcBef>
                <a:spcPts val="600"/>
              </a:spcBef>
              <a:spcAft>
                <a:spcPts val="0"/>
              </a:spcAft>
              <a:defRPr sz="2400">
                <a:solidFill>
                  <a:srgbClr val="001965"/>
                </a:solidFill>
              </a:defRPr>
            </a:lvl5pPr>
          </a:lstStyle>
          <a:p>
            <a:pPr lvl="0"/>
            <a:r>
              <a:rPr lang="da-DK" dirty="0"/>
              <a:t>Bullet agenda</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5" name="Tekstfelt 4">
            <a:extLst>
              <a:ext uri="{FF2B5EF4-FFF2-40B4-BE49-F238E27FC236}">
                <a16:creationId xmlns:a16="http://schemas.microsoft.com/office/drawing/2014/main" id="{A20AA485-9A70-4707-A699-8AE8DEC27753}"/>
              </a:ext>
            </a:extLst>
          </p:cNvPr>
          <p:cNvSpPr txBox="1"/>
          <p:nvPr userDrawn="1"/>
        </p:nvSpPr>
        <p:spPr>
          <a:xfrm>
            <a:off x="-1397479" y="0"/>
            <a:ext cx="1274387" cy="1200329"/>
          </a:xfrm>
          <a:prstGeom prst="rect">
            <a:avLst/>
          </a:prstGeom>
          <a:noFill/>
        </p:spPr>
        <p:txBody>
          <a:bodyPr wrap="square" rtlCol="0">
            <a:spAutoFit/>
          </a:bodyPr>
          <a:lstStyle/>
          <a:p>
            <a:r>
              <a:rPr lang="da-DK" sz="900" b="0" dirty="0">
                <a:solidFill>
                  <a:schemeClr val="accent2"/>
                </a:solidFill>
              </a:rPr>
              <a:t>Logo, overskrift og tekstfelt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p:txBody>
      </p:sp>
    </p:spTree>
    <p:extLst>
      <p:ext uri="{BB962C8B-B14F-4D97-AF65-F5344CB8AC3E}">
        <p14:creationId xmlns:p14="http://schemas.microsoft.com/office/powerpoint/2010/main" val="657258243"/>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Enkelt tekstboks">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p:txBody>
          <a:bodyPr/>
          <a:lstStyle>
            <a:lvl1pPr>
              <a:defRPr>
                <a:solidFill>
                  <a:srgbClr val="001965"/>
                </a:solidFill>
              </a:defRPr>
            </a:lvl1pPr>
          </a:lstStyle>
          <a:p>
            <a:r>
              <a:rPr lang="da-DK" dirty="0"/>
              <a:t>Overskrift kan skrives i en eller flere linjer</a:t>
            </a:r>
          </a:p>
        </p:txBody>
      </p:sp>
      <p:sp>
        <p:nvSpPr>
          <p:cNvPr id="7" name="Pladsholder til tekst 6">
            <a:extLst>
              <a:ext uri="{FF2B5EF4-FFF2-40B4-BE49-F238E27FC236}">
                <a16:creationId xmlns:a16="http://schemas.microsoft.com/office/drawing/2014/main" id="{F21A953B-B315-4906-9921-E82BFDFEB5E5}"/>
              </a:ext>
            </a:extLst>
          </p:cNvPr>
          <p:cNvSpPr>
            <a:spLocks noGrp="1"/>
          </p:cNvSpPr>
          <p:nvPr>
            <p:ph type="body" sz="quarter" idx="10"/>
          </p:nvPr>
        </p:nvSpPr>
        <p:spPr>
          <a:xfrm>
            <a:off x="1080000" y="1980000"/>
            <a:ext cx="7387200" cy="4230000"/>
          </a:xfrm>
        </p:spPr>
        <p:txBody>
          <a:bodyPr/>
          <a:lstStyle>
            <a:lvl1pPr marL="0" indent="0">
              <a:spcBef>
                <a:spcPts val="0"/>
              </a:spcBef>
              <a:buNone/>
              <a:defRPr b="0">
                <a:solidFill>
                  <a:srgbClr val="001965"/>
                </a:solidFill>
              </a:defRPr>
            </a:lvl1pPr>
            <a:lvl2pPr marL="0" indent="0">
              <a:spcBef>
                <a:spcPts val="0"/>
              </a:spcBef>
              <a:spcAft>
                <a:spcPts val="0"/>
              </a:spcAft>
              <a:buClr>
                <a:srgbClr val="001965"/>
              </a:buClr>
              <a:buFont typeface="Arial" panose="020B0604020202020204" pitchFamily="34" charset="0"/>
              <a:buNone/>
              <a:defRPr>
                <a:solidFill>
                  <a:srgbClr val="001965"/>
                </a:solidFill>
              </a:defRPr>
            </a:lvl2pPr>
            <a:lvl3pPr marL="288000" indent="0">
              <a:spcBef>
                <a:spcPts val="0"/>
              </a:spcBef>
              <a:spcAft>
                <a:spcPts val="0"/>
              </a:spcAft>
              <a:buClr>
                <a:srgbClr val="001965"/>
              </a:buClr>
              <a:buFont typeface="Arial" panose="020B0604020202020204" pitchFamily="34" charset="0"/>
              <a:buNone/>
              <a:defRPr>
                <a:solidFill>
                  <a:srgbClr val="001965"/>
                </a:solidFill>
              </a:defRPr>
            </a:lvl3pPr>
            <a:lvl4pPr marL="288000" indent="0">
              <a:spcBef>
                <a:spcPts val="0"/>
              </a:spcBef>
              <a:spcAft>
                <a:spcPts val="0"/>
              </a:spcAft>
              <a:buClr>
                <a:srgbClr val="001965"/>
              </a:buClr>
              <a:buFont typeface="+mj-lt"/>
              <a:buNone/>
              <a:defRPr>
                <a:solidFill>
                  <a:srgbClr val="001965"/>
                </a:solidFill>
              </a:defRPr>
            </a:lvl4pPr>
            <a:lvl5pPr marL="1206900" indent="-342900">
              <a:spcBef>
                <a:spcPts val="0"/>
              </a:spcBef>
              <a:spcAft>
                <a:spcPts val="0"/>
              </a:spcAft>
              <a:buClr>
                <a:srgbClr val="001965"/>
              </a:buClr>
              <a:buFont typeface="+mj-lt"/>
              <a:buAutoNum type="arabicPeriod"/>
              <a:defRPr>
                <a:solidFill>
                  <a:srgbClr val="001965"/>
                </a:solidFill>
              </a:defRPr>
            </a:lvl5pPr>
          </a:lstStyle>
          <a:p>
            <a:pPr lvl="0"/>
            <a:r>
              <a:rPr lang="da-DK"/>
              <a:t>Klik for at redigere teksttypografierne i masteren</a:t>
            </a:r>
          </a:p>
          <a:p>
            <a:pPr lvl="1"/>
            <a:r>
              <a:rPr lang="da-DK"/>
              <a:t>Andet niveau</a:t>
            </a:r>
          </a:p>
          <a:p>
            <a:pPr lvl="2"/>
            <a:r>
              <a:rPr lang="da-DK"/>
              <a:t>Tredje niveau</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8" name="Tekstfelt 7">
            <a:extLst>
              <a:ext uri="{FF2B5EF4-FFF2-40B4-BE49-F238E27FC236}">
                <a16:creationId xmlns:a16="http://schemas.microsoft.com/office/drawing/2014/main" id="{BBE42AD3-DE01-4014-9182-3AB47EC9BDDF}"/>
              </a:ext>
            </a:extLst>
          </p:cNvPr>
          <p:cNvSpPr txBox="1"/>
          <p:nvPr userDrawn="1"/>
        </p:nvSpPr>
        <p:spPr>
          <a:xfrm>
            <a:off x="-1397479" y="0"/>
            <a:ext cx="1274387" cy="1646605"/>
          </a:xfrm>
          <a:prstGeom prst="rect">
            <a:avLst/>
          </a:prstGeom>
          <a:noFill/>
        </p:spPr>
        <p:txBody>
          <a:bodyPr wrap="square" rtlCol="0">
            <a:spAutoFit/>
          </a:bodyPr>
          <a:lstStyle/>
          <a:p>
            <a:r>
              <a:rPr lang="da-DK" sz="900" b="0" dirty="0">
                <a:solidFill>
                  <a:schemeClr val="accent2"/>
                </a:solidFill>
              </a:rPr>
              <a:t>Logo, overskrift og tekstfelt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Evt. mellemrubrik skrives med fed</a:t>
            </a:r>
            <a:r>
              <a:rPr lang="da-DK" sz="1100" b="0" dirty="0">
                <a:solidFill>
                  <a:schemeClr val="accent2"/>
                </a:solidFill>
              </a:rPr>
              <a:t>.</a:t>
            </a:r>
          </a:p>
        </p:txBody>
      </p:sp>
    </p:spTree>
    <p:extLst>
      <p:ext uri="{BB962C8B-B14F-4D97-AF65-F5344CB8AC3E}">
        <p14:creationId xmlns:p14="http://schemas.microsoft.com/office/powerpoint/2010/main" val="304853895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o tekstbokse">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a:xfrm>
            <a:off x="1080000" y="1080000"/>
            <a:ext cx="4744800" cy="576000"/>
          </a:xfrm>
        </p:spPr>
        <p:txBody>
          <a:bodyPr/>
          <a:lstStyle>
            <a:lvl1pPr>
              <a:defRPr>
                <a:solidFill>
                  <a:srgbClr val="001965"/>
                </a:solidFill>
              </a:defRPr>
            </a:lvl1pPr>
          </a:lstStyle>
          <a:p>
            <a:r>
              <a:rPr lang="da-DK" dirty="0"/>
              <a:t>Overskrift kan skrives i en eller flere linjer</a:t>
            </a:r>
          </a:p>
        </p:txBody>
      </p:sp>
      <p:sp>
        <p:nvSpPr>
          <p:cNvPr id="7" name="Pladsholder til tekst 6">
            <a:extLst>
              <a:ext uri="{FF2B5EF4-FFF2-40B4-BE49-F238E27FC236}">
                <a16:creationId xmlns:a16="http://schemas.microsoft.com/office/drawing/2014/main" id="{F21A953B-B315-4906-9921-E82BFDFEB5E5}"/>
              </a:ext>
            </a:extLst>
          </p:cNvPr>
          <p:cNvSpPr>
            <a:spLocks noGrp="1"/>
          </p:cNvSpPr>
          <p:nvPr>
            <p:ph type="body" sz="quarter" idx="10"/>
          </p:nvPr>
        </p:nvSpPr>
        <p:spPr>
          <a:xfrm>
            <a:off x="1080000" y="1980000"/>
            <a:ext cx="4744800" cy="4230000"/>
          </a:xfrm>
        </p:spPr>
        <p:txBody>
          <a:bodyPr/>
          <a:lstStyle>
            <a:lvl1pPr marL="0" indent="0">
              <a:spcBef>
                <a:spcPts val="0"/>
              </a:spcBef>
              <a:spcAft>
                <a:spcPts val="0"/>
              </a:spcAft>
              <a:buNone/>
              <a:defRPr>
                <a:solidFill>
                  <a:srgbClr val="001965"/>
                </a:solidFill>
              </a:defRPr>
            </a:lvl1pPr>
            <a:lvl2pPr marL="288000" indent="-288000">
              <a:spcBef>
                <a:spcPts val="0"/>
              </a:spcBef>
              <a:spcAft>
                <a:spcPts val="0"/>
              </a:spcAft>
              <a:defRPr>
                <a:solidFill>
                  <a:srgbClr val="001965"/>
                </a:solidFill>
              </a:defRPr>
            </a:lvl2pPr>
            <a:lvl3pPr marL="576000" indent="-288000">
              <a:spcBef>
                <a:spcPts val="0"/>
              </a:spcBef>
              <a:spcAft>
                <a:spcPts val="0"/>
              </a:spcAft>
              <a:defRPr>
                <a:solidFill>
                  <a:srgbClr val="001965"/>
                </a:solidFill>
              </a:defRPr>
            </a:lvl3pPr>
            <a:lvl4pPr marL="864000" indent="-288000">
              <a:spcBef>
                <a:spcPts val="0"/>
              </a:spcBef>
              <a:spcAft>
                <a:spcPts val="0"/>
              </a:spcAft>
              <a:defRPr>
                <a:solidFill>
                  <a:srgbClr val="001965"/>
                </a:solidFill>
              </a:defRPr>
            </a:lvl4pPr>
            <a:lvl5pPr marL="1152000" indent="-288000">
              <a:spcBef>
                <a:spcPts val="0"/>
              </a:spcBef>
              <a:spcAft>
                <a:spcPts val="0"/>
              </a:spcAft>
              <a:defRPr>
                <a:solidFill>
                  <a:srgbClr val="001965"/>
                </a:solidFill>
              </a:defRPr>
            </a:lvl5pPr>
          </a:lstStyle>
          <a:p>
            <a:pPr lvl="0"/>
            <a:r>
              <a:rPr lang="da-DK"/>
              <a:t>Klik for at redigere teksttypografierne i masteren</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5" name="Pladsholder til tekst 6">
            <a:extLst>
              <a:ext uri="{FF2B5EF4-FFF2-40B4-BE49-F238E27FC236}">
                <a16:creationId xmlns:a16="http://schemas.microsoft.com/office/drawing/2014/main" id="{85ED9B94-C586-4A54-84CD-E6A91625BDB2}"/>
              </a:ext>
            </a:extLst>
          </p:cNvPr>
          <p:cNvSpPr>
            <a:spLocks noGrp="1"/>
          </p:cNvSpPr>
          <p:nvPr>
            <p:ph type="body" sz="quarter" idx="11"/>
          </p:nvPr>
        </p:nvSpPr>
        <p:spPr>
          <a:xfrm>
            <a:off x="6364800" y="1980000"/>
            <a:ext cx="4744800" cy="4230000"/>
          </a:xfrm>
        </p:spPr>
        <p:txBody>
          <a:bodyPr/>
          <a:lstStyle>
            <a:lvl1pPr marL="0" indent="0">
              <a:spcBef>
                <a:spcPts val="0"/>
              </a:spcBef>
              <a:spcAft>
                <a:spcPts val="0"/>
              </a:spcAft>
              <a:buNone/>
              <a:defRPr>
                <a:solidFill>
                  <a:srgbClr val="001965"/>
                </a:solidFill>
              </a:defRPr>
            </a:lvl1pPr>
            <a:lvl2pPr marL="288000" indent="-288000">
              <a:spcBef>
                <a:spcPts val="0"/>
              </a:spcBef>
              <a:spcAft>
                <a:spcPts val="0"/>
              </a:spcAft>
              <a:defRPr>
                <a:solidFill>
                  <a:srgbClr val="001965"/>
                </a:solidFill>
              </a:defRPr>
            </a:lvl2pPr>
            <a:lvl3pPr marL="576000" indent="-288000">
              <a:spcBef>
                <a:spcPts val="0"/>
              </a:spcBef>
              <a:spcAft>
                <a:spcPts val="0"/>
              </a:spcAft>
              <a:defRPr>
                <a:solidFill>
                  <a:srgbClr val="001965"/>
                </a:solidFill>
              </a:defRPr>
            </a:lvl3pPr>
            <a:lvl4pPr marL="864000" indent="-288000">
              <a:spcBef>
                <a:spcPts val="0"/>
              </a:spcBef>
              <a:spcAft>
                <a:spcPts val="0"/>
              </a:spcAft>
              <a:defRPr>
                <a:solidFill>
                  <a:srgbClr val="001965"/>
                </a:solidFill>
              </a:defRPr>
            </a:lvl4pPr>
            <a:lvl5pPr marL="1152000" indent="-288000">
              <a:spcBef>
                <a:spcPts val="0"/>
              </a:spcBef>
              <a:spcAft>
                <a:spcPts val="0"/>
              </a:spcAft>
              <a:defRPr>
                <a:solidFill>
                  <a:srgbClr val="001965"/>
                </a:solidFill>
              </a:defRPr>
            </a:lvl5pPr>
          </a:lstStyle>
          <a:p>
            <a:pPr lvl="0"/>
            <a:r>
              <a:rPr lang="da-DK"/>
              <a:t>Klik for at redigere teksttypografierne i masteren</a:t>
            </a:r>
          </a:p>
        </p:txBody>
      </p:sp>
      <p:sp>
        <p:nvSpPr>
          <p:cNvPr id="4" name="Pladsholder til tekst 3">
            <a:extLst>
              <a:ext uri="{FF2B5EF4-FFF2-40B4-BE49-F238E27FC236}">
                <a16:creationId xmlns:a16="http://schemas.microsoft.com/office/drawing/2014/main" id="{24560F55-B726-4962-8749-2BC8557B9425}"/>
              </a:ext>
            </a:extLst>
          </p:cNvPr>
          <p:cNvSpPr>
            <a:spLocks noGrp="1"/>
          </p:cNvSpPr>
          <p:nvPr>
            <p:ph type="body" sz="quarter" idx="12" hasCustomPrompt="1"/>
          </p:nvPr>
        </p:nvSpPr>
        <p:spPr>
          <a:xfrm>
            <a:off x="6364800" y="1079500"/>
            <a:ext cx="4744800" cy="576263"/>
          </a:xfrm>
        </p:spPr>
        <p:txBody>
          <a:bodyPr anchor="ctr" anchorCtr="0"/>
          <a:lstStyle>
            <a:lvl1pPr marL="0" indent="0">
              <a:lnSpc>
                <a:spcPts val="2700"/>
              </a:lnSpc>
              <a:spcBef>
                <a:spcPts val="0"/>
              </a:spcBef>
              <a:buNone/>
              <a:defRPr sz="2400" b="1">
                <a:solidFill>
                  <a:srgbClr val="001965"/>
                </a:solidFill>
              </a:defRPr>
            </a:lvl1pPr>
          </a:lstStyle>
          <a:p>
            <a:pPr lvl="0"/>
            <a:r>
              <a:rPr lang="da-DK" dirty="0"/>
              <a:t>Overskrift kan skrives i en eller flere linjer</a:t>
            </a:r>
          </a:p>
        </p:txBody>
      </p:sp>
      <p:sp>
        <p:nvSpPr>
          <p:cNvPr id="8" name="Tekstfelt 7">
            <a:extLst>
              <a:ext uri="{FF2B5EF4-FFF2-40B4-BE49-F238E27FC236}">
                <a16:creationId xmlns:a16="http://schemas.microsoft.com/office/drawing/2014/main" id="{E8D8E91B-8C45-4461-91EB-E934B25F3BA8}"/>
              </a:ext>
            </a:extLst>
          </p:cNvPr>
          <p:cNvSpPr txBox="1"/>
          <p:nvPr userDrawn="1"/>
        </p:nvSpPr>
        <p:spPr>
          <a:xfrm>
            <a:off x="-1397479" y="0"/>
            <a:ext cx="1274387" cy="1615827"/>
          </a:xfrm>
          <a:prstGeom prst="rect">
            <a:avLst/>
          </a:prstGeom>
          <a:noFill/>
        </p:spPr>
        <p:txBody>
          <a:bodyPr wrap="square" rtlCol="0">
            <a:spAutoFit/>
          </a:bodyPr>
          <a:lstStyle/>
          <a:p>
            <a:r>
              <a:rPr lang="da-DK" sz="900" b="0" dirty="0">
                <a:solidFill>
                  <a:schemeClr val="accent2"/>
                </a:solidFill>
              </a:rPr>
              <a:t>Logo, overskrifter og tekstfelter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Evt. mellemrubrik skrives med fed.</a:t>
            </a:r>
          </a:p>
        </p:txBody>
      </p:sp>
    </p:spTree>
    <p:extLst>
      <p:ext uri="{BB962C8B-B14F-4D97-AF65-F5344CB8AC3E}">
        <p14:creationId xmlns:p14="http://schemas.microsoft.com/office/powerpoint/2010/main" val="333156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ekstboks + foto (højre)">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a:xfrm>
            <a:off x="1080000" y="1080000"/>
            <a:ext cx="4744800" cy="576000"/>
          </a:xfrm>
        </p:spPr>
        <p:txBody>
          <a:bodyPr/>
          <a:lstStyle>
            <a:lvl1pPr>
              <a:defRPr>
                <a:solidFill>
                  <a:srgbClr val="001965"/>
                </a:solidFill>
              </a:defRPr>
            </a:lvl1pPr>
          </a:lstStyle>
          <a:p>
            <a:r>
              <a:rPr lang="da-DK" dirty="0"/>
              <a:t>Overskrift kan skrives i en eller flere linjer</a:t>
            </a:r>
          </a:p>
        </p:txBody>
      </p:sp>
      <p:sp>
        <p:nvSpPr>
          <p:cNvPr id="7" name="Pladsholder til tekst 6">
            <a:extLst>
              <a:ext uri="{FF2B5EF4-FFF2-40B4-BE49-F238E27FC236}">
                <a16:creationId xmlns:a16="http://schemas.microsoft.com/office/drawing/2014/main" id="{F21A953B-B315-4906-9921-E82BFDFEB5E5}"/>
              </a:ext>
            </a:extLst>
          </p:cNvPr>
          <p:cNvSpPr>
            <a:spLocks noGrp="1"/>
          </p:cNvSpPr>
          <p:nvPr>
            <p:ph type="body" sz="quarter" idx="10"/>
          </p:nvPr>
        </p:nvSpPr>
        <p:spPr>
          <a:xfrm>
            <a:off x="1080000" y="1980000"/>
            <a:ext cx="4744800" cy="4230000"/>
          </a:xfrm>
        </p:spPr>
        <p:txBody>
          <a:bodyPr/>
          <a:lstStyle>
            <a:lvl1pPr marL="0" indent="0">
              <a:spcBef>
                <a:spcPts val="0"/>
              </a:spcBef>
              <a:buFont typeface="Arial" panose="020B0604020202020204" pitchFamily="34" charset="0"/>
              <a:buNone/>
              <a:defRPr>
                <a:solidFill>
                  <a:srgbClr val="001965"/>
                </a:solidFill>
              </a:defRPr>
            </a:lvl1pPr>
            <a:lvl2pPr marL="288000" indent="-288000">
              <a:spcBef>
                <a:spcPts val="0"/>
              </a:spcBef>
              <a:spcAft>
                <a:spcPts val="0"/>
              </a:spcAft>
              <a:defRPr>
                <a:solidFill>
                  <a:srgbClr val="001965"/>
                </a:solidFill>
              </a:defRPr>
            </a:lvl2pPr>
            <a:lvl3pPr marL="576000" indent="-288000">
              <a:spcBef>
                <a:spcPts val="0"/>
              </a:spcBef>
              <a:spcAft>
                <a:spcPts val="0"/>
              </a:spcAft>
              <a:defRPr>
                <a:solidFill>
                  <a:srgbClr val="001965"/>
                </a:solidFill>
              </a:defRPr>
            </a:lvl3pPr>
            <a:lvl4pPr marL="864000" indent="-288000">
              <a:spcBef>
                <a:spcPts val="0"/>
              </a:spcBef>
              <a:spcAft>
                <a:spcPts val="0"/>
              </a:spcAft>
              <a:defRPr>
                <a:solidFill>
                  <a:srgbClr val="001965"/>
                </a:solidFill>
              </a:defRPr>
            </a:lvl4pPr>
            <a:lvl5pPr marL="1152000" indent="-288000">
              <a:spcBef>
                <a:spcPts val="0"/>
              </a:spcBef>
              <a:spcAft>
                <a:spcPts val="0"/>
              </a:spcAft>
              <a:defRPr>
                <a:solidFill>
                  <a:srgbClr val="001965"/>
                </a:solidFill>
              </a:defRPr>
            </a:lvl5pPr>
          </a:lstStyle>
          <a:p>
            <a:pPr lvl="0"/>
            <a:r>
              <a:rPr lang="da-DK"/>
              <a:t>Klik for at redigere teksttypografierne i masteren</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6" name="Pladsholder til billede 5">
            <a:extLst>
              <a:ext uri="{FF2B5EF4-FFF2-40B4-BE49-F238E27FC236}">
                <a16:creationId xmlns:a16="http://schemas.microsoft.com/office/drawing/2014/main" id="{9EE20644-E995-463C-8301-109E10D8710C}"/>
              </a:ext>
            </a:extLst>
          </p:cNvPr>
          <p:cNvSpPr>
            <a:spLocks noGrp="1"/>
          </p:cNvSpPr>
          <p:nvPr>
            <p:ph type="pic" sz="quarter" idx="11"/>
          </p:nvPr>
        </p:nvSpPr>
        <p:spPr>
          <a:xfrm>
            <a:off x="6364800" y="0"/>
            <a:ext cx="5824800" cy="6858000"/>
          </a:xfrm>
        </p:spPr>
        <p:txBody>
          <a:bodyPr wrap="square" anchor="ctr" anchorCtr="1"/>
          <a:lstStyle/>
          <a:p>
            <a:r>
              <a:rPr lang="da-DK"/>
              <a:t>Klik på ikonet for at tilføje et billede</a:t>
            </a:r>
          </a:p>
        </p:txBody>
      </p:sp>
      <p:sp>
        <p:nvSpPr>
          <p:cNvPr id="8" name="Tekstfelt 7">
            <a:extLst>
              <a:ext uri="{FF2B5EF4-FFF2-40B4-BE49-F238E27FC236}">
                <a16:creationId xmlns:a16="http://schemas.microsoft.com/office/drawing/2014/main" id="{FB761568-09A5-4C0D-A9C6-F764CF7AEF7E}"/>
              </a:ext>
            </a:extLst>
          </p:cNvPr>
          <p:cNvSpPr txBox="1"/>
          <p:nvPr userDrawn="1"/>
        </p:nvSpPr>
        <p:spPr>
          <a:xfrm>
            <a:off x="-1397479" y="0"/>
            <a:ext cx="1274387" cy="3000821"/>
          </a:xfrm>
          <a:prstGeom prst="rect">
            <a:avLst/>
          </a:prstGeom>
          <a:noFill/>
        </p:spPr>
        <p:txBody>
          <a:bodyPr wrap="square" rtlCol="0">
            <a:spAutoFit/>
          </a:bodyPr>
          <a:lstStyle/>
          <a:p>
            <a:r>
              <a:rPr lang="da-DK" sz="900" b="0" dirty="0">
                <a:solidFill>
                  <a:schemeClr val="accent2"/>
                </a:solidFill>
              </a:rPr>
              <a:t>Logo, overskrift, tekstfelt og billedfelt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Evt. mellemrubrik skrives med fed.</a:t>
            </a:r>
          </a:p>
          <a:p>
            <a:endParaRPr lang="da-DK" sz="900" b="0" dirty="0">
              <a:solidFill>
                <a:schemeClr val="accent2"/>
              </a:solidFill>
            </a:endParaRPr>
          </a:p>
          <a:p>
            <a:r>
              <a:rPr lang="da-DK" sz="900" b="0" dirty="0">
                <a:solidFill>
                  <a:schemeClr val="accent2"/>
                </a:solidFill>
              </a:rPr>
              <a:t>For bedste resultat vælges et foto der svarer til størrelsen af pladsholderen.</a:t>
            </a:r>
          </a:p>
          <a:p>
            <a:endParaRPr lang="da-DK" sz="900" b="0" dirty="0">
              <a:solidFill>
                <a:schemeClr val="accent2"/>
              </a:solidFill>
            </a:endParaRPr>
          </a:p>
          <a:p>
            <a:r>
              <a:rPr lang="da-DK" sz="900" b="0" dirty="0">
                <a:solidFill>
                  <a:schemeClr val="accent2"/>
                </a:solidFill>
              </a:rPr>
              <a:t>Ønsker du at justere placeringen/beskære billedet – se vejledning.</a:t>
            </a:r>
          </a:p>
        </p:txBody>
      </p:sp>
    </p:spTree>
    <p:extLst>
      <p:ext uri="{BB962C8B-B14F-4D97-AF65-F5344CB8AC3E}">
        <p14:creationId xmlns:p14="http://schemas.microsoft.com/office/powerpoint/2010/main" val="1872723634"/>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ekstboks + foto (venstre)">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a:xfrm>
            <a:off x="6364800" y="1080000"/>
            <a:ext cx="4744800" cy="576000"/>
          </a:xfrm>
        </p:spPr>
        <p:txBody>
          <a:bodyPr/>
          <a:lstStyle>
            <a:lvl1pPr>
              <a:defRPr>
                <a:solidFill>
                  <a:srgbClr val="001965"/>
                </a:solidFill>
              </a:defRPr>
            </a:lvl1pPr>
          </a:lstStyle>
          <a:p>
            <a:r>
              <a:rPr lang="da-DK" dirty="0"/>
              <a:t>Overskrift kan skrives i en eller flere linjer</a:t>
            </a:r>
          </a:p>
        </p:txBody>
      </p:sp>
      <p:sp>
        <p:nvSpPr>
          <p:cNvPr id="7" name="Pladsholder til tekst 6">
            <a:extLst>
              <a:ext uri="{FF2B5EF4-FFF2-40B4-BE49-F238E27FC236}">
                <a16:creationId xmlns:a16="http://schemas.microsoft.com/office/drawing/2014/main" id="{F21A953B-B315-4906-9921-E82BFDFEB5E5}"/>
              </a:ext>
            </a:extLst>
          </p:cNvPr>
          <p:cNvSpPr>
            <a:spLocks noGrp="1"/>
          </p:cNvSpPr>
          <p:nvPr>
            <p:ph type="body" sz="quarter" idx="10"/>
          </p:nvPr>
        </p:nvSpPr>
        <p:spPr>
          <a:xfrm>
            <a:off x="6364800" y="1980000"/>
            <a:ext cx="4744800" cy="4230000"/>
          </a:xfrm>
        </p:spPr>
        <p:txBody>
          <a:bodyPr/>
          <a:lstStyle>
            <a:lvl1pPr marL="0" indent="0">
              <a:spcBef>
                <a:spcPts val="0"/>
              </a:spcBef>
              <a:spcAft>
                <a:spcPts val="0"/>
              </a:spcAft>
              <a:buNone/>
              <a:defRPr>
                <a:solidFill>
                  <a:srgbClr val="001965"/>
                </a:solidFill>
              </a:defRPr>
            </a:lvl1pPr>
            <a:lvl2pPr marL="288000" indent="-288000">
              <a:spcBef>
                <a:spcPts val="0"/>
              </a:spcBef>
              <a:spcAft>
                <a:spcPts val="0"/>
              </a:spcAft>
              <a:defRPr>
                <a:solidFill>
                  <a:srgbClr val="001965"/>
                </a:solidFill>
              </a:defRPr>
            </a:lvl2pPr>
            <a:lvl3pPr marL="576000" indent="-288000">
              <a:spcBef>
                <a:spcPts val="0"/>
              </a:spcBef>
              <a:spcAft>
                <a:spcPts val="0"/>
              </a:spcAft>
              <a:defRPr>
                <a:solidFill>
                  <a:srgbClr val="001965"/>
                </a:solidFill>
              </a:defRPr>
            </a:lvl3pPr>
            <a:lvl4pPr marL="864000" indent="-288000">
              <a:spcBef>
                <a:spcPts val="0"/>
              </a:spcBef>
              <a:spcAft>
                <a:spcPts val="0"/>
              </a:spcAft>
              <a:defRPr>
                <a:solidFill>
                  <a:srgbClr val="001965"/>
                </a:solidFill>
              </a:defRPr>
            </a:lvl4pPr>
            <a:lvl5pPr marL="1152000" indent="-288000">
              <a:spcBef>
                <a:spcPts val="0"/>
              </a:spcBef>
              <a:spcAft>
                <a:spcPts val="0"/>
              </a:spcAft>
              <a:defRPr>
                <a:solidFill>
                  <a:srgbClr val="001965"/>
                </a:solidFill>
              </a:defRPr>
            </a:lvl5pPr>
          </a:lstStyle>
          <a:p>
            <a:pPr lvl="0"/>
            <a:r>
              <a:rPr lang="da-DK"/>
              <a:t>Klik for at redigere teksttypografierne i masteren</a:t>
            </a:r>
          </a:p>
          <a:p>
            <a:pPr lvl="1"/>
            <a:r>
              <a:rPr lang="da-DK"/>
              <a:t>Andet niveau</a:t>
            </a:r>
          </a:p>
        </p:txBody>
      </p:sp>
      <p:sp>
        <p:nvSpPr>
          <p:cNvPr id="8" name="Pladsholder til billede 12">
            <a:extLst>
              <a:ext uri="{FF2B5EF4-FFF2-40B4-BE49-F238E27FC236}">
                <a16:creationId xmlns:a16="http://schemas.microsoft.com/office/drawing/2014/main" id="{DC6E646A-9543-4F7E-AF44-A8D87577A9E8}"/>
              </a:ext>
            </a:extLst>
          </p:cNvPr>
          <p:cNvSpPr>
            <a:spLocks noGrp="1"/>
          </p:cNvSpPr>
          <p:nvPr>
            <p:ph type="pic" sz="quarter" idx="11" hasCustomPrompt="1"/>
          </p:nvPr>
        </p:nvSpPr>
        <p:spPr>
          <a:xfrm>
            <a:off x="396000" y="360000"/>
            <a:ext cx="234000" cy="396000"/>
          </a:xfrm>
          <a:blipFill dpi="0" rotWithShape="1">
            <a:blip r:embed="rId2">
              <a:extLst>
                <a:ext uri="{28A0092B-C50C-407E-A947-70E740481C1C}">
                  <a14:useLocalDpi xmlns:a14="http://schemas.microsoft.com/office/drawing/2010/main" val="0"/>
                </a:ext>
              </a:extLst>
            </a:blip>
            <a:srcRect/>
            <a:stretch>
              <a:fillRect/>
            </a:stretch>
          </a:blipFill>
        </p:spPr>
        <p:txBody>
          <a:bodyPr/>
          <a:lstStyle>
            <a:lvl1pPr marL="0" indent="0">
              <a:buNone/>
              <a:defRPr/>
            </a:lvl1pPr>
          </a:lstStyle>
          <a:p>
            <a:r>
              <a:rPr lang="da-DK" dirty="0"/>
              <a:t> </a:t>
            </a:r>
          </a:p>
        </p:txBody>
      </p:sp>
      <p:sp>
        <p:nvSpPr>
          <p:cNvPr id="10" name="Pladsholder til billede 9">
            <a:extLst>
              <a:ext uri="{FF2B5EF4-FFF2-40B4-BE49-F238E27FC236}">
                <a16:creationId xmlns:a16="http://schemas.microsoft.com/office/drawing/2014/main" id="{0A5C0050-A6D5-4102-9FD7-586FBC2F6608}"/>
              </a:ext>
            </a:extLst>
          </p:cNvPr>
          <p:cNvSpPr>
            <a:spLocks noGrp="1"/>
          </p:cNvSpPr>
          <p:nvPr>
            <p:ph type="pic" sz="quarter" idx="12"/>
          </p:nvPr>
        </p:nvSpPr>
        <p:spPr>
          <a:xfrm>
            <a:off x="0" y="0"/>
            <a:ext cx="5824800" cy="6858000"/>
          </a:xfrm>
        </p:spPr>
        <p:txBody>
          <a:bodyPr/>
          <a:lstStyle/>
          <a:p>
            <a:r>
              <a:rPr lang="da-DK"/>
              <a:t>Klik på ikonet for at tilføje et billede</a:t>
            </a:r>
            <a:endParaRPr lang="da-DK" dirty="0"/>
          </a:p>
        </p:txBody>
      </p:sp>
      <p:sp>
        <p:nvSpPr>
          <p:cNvPr id="6" name="Tekstfelt 5">
            <a:extLst>
              <a:ext uri="{FF2B5EF4-FFF2-40B4-BE49-F238E27FC236}">
                <a16:creationId xmlns:a16="http://schemas.microsoft.com/office/drawing/2014/main" id="{9D8CF036-B972-426E-83D4-FB0543EFD245}"/>
              </a:ext>
            </a:extLst>
          </p:cNvPr>
          <p:cNvSpPr txBox="1"/>
          <p:nvPr userDrawn="1"/>
        </p:nvSpPr>
        <p:spPr>
          <a:xfrm>
            <a:off x="-1397479" y="0"/>
            <a:ext cx="1274387" cy="3416320"/>
          </a:xfrm>
          <a:prstGeom prst="rect">
            <a:avLst/>
          </a:prstGeom>
          <a:noFill/>
        </p:spPr>
        <p:txBody>
          <a:bodyPr wrap="square" rtlCol="0">
            <a:spAutoFit/>
          </a:bodyPr>
          <a:lstStyle/>
          <a:p>
            <a:r>
              <a:rPr lang="da-DK" sz="900" b="0" dirty="0">
                <a:solidFill>
                  <a:schemeClr val="accent2"/>
                </a:solidFill>
              </a:rPr>
              <a:t>Logo, overskrift, tekstfelt og billedfelt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Evt. mellemrubrik skrives med fed.</a:t>
            </a:r>
          </a:p>
          <a:p>
            <a:endParaRPr lang="da-DK" sz="900" b="0" dirty="0">
              <a:solidFill>
                <a:schemeClr val="accent2"/>
              </a:solidFill>
            </a:endParaRPr>
          </a:p>
          <a:p>
            <a:r>
              <a:rPr lang="da-DK" sz="900" b="0" dirty="0">
                <a:solidFill>
                  <a:schemeClr val="accent2"/>
                </a:solidFill>
              </a:rPr>
              <a:t>For bedste resultat vælges et foto der svarer til størrelsen af pladsholderen.</a:t>
            </a:r>
          </a:p>
          <a:p>
            <a:endParaRPr lang="da-DK" sz="900" b="0" dirty="0">
              <a:solidFill>
                <a:schemeClr val="accent2"/>
              </a:solidFill>
            </a:endParaRPr>
          </a:p>
          <a:p>
            <a:r>
              <a:rPr lang="da-DK" sz="900" b="0" dirty="0">
                <a:solidFill>
                  <a:schemeClr val="accent2"/>
                </a:solidFill>
              </a:rPr>
              <a:t>Ønsker du at justere placeringen/beskære billedet eller skifte logoet pga. billedet enten er for mørkt/lyst – se vejledning.</a:t>
            </a:r>
          </a:p>
        </p:txBody>
      </p:sp>
    </p:spTree>
    <p:extLst>
      <p:ext uri="{BB962C8B-B14F-4D97-AF65-F5344CB8AC3E}">
        <p14:creationId xmlns:p14="http://schemas.microsoft.com/office/powerpoint/2010/main" val="103599899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Overskrift + foto">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p:txBody>
          <a:bodyPr/>
          <a:lstStyle>
            <a:lvl1pPr>
              <a:defRPr>
                <a:solidFill>
                  <a:srgbClr val="001965"/>
                </a:solidFill>
              </a:defRPr>
            </a:lvl1pPr>
          </a:lstStyle>
          <a:p>
            <a:r>
              <a:rPr lang="da-DK" dirty="0"/>
              <a:t>Overskrift kan skrives i en eller flere linjer</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5" name="Pladsholder til billede 4">
            <a:extLst>
              <a:ext uri="{FF2B5EF4-FFF2-40B4-BE49-F238E27FC236}">
                <a16:creationId xmlns:a16="http://schemas.microsoft.com/office/drawing/2014/main" id="{CD3C8055-829C-4584-943A-A55C70EAED80}"/>
              </a:ext>
            </a:extLst>
          </p:cNvPr>
          <p:cNvSpPr>
            <a:spLocks noGrp="1"/>
          </p:cNvSpPr>
          <p:nvPr>
            <p:ph type="pic" sz="quarter" idx="10"/>
          </p:nvPr>
        </p:nvSpPr>
        <p:spPr>
          <a:xfrm>
            <a:off x="1080000" y="1980000"/>
            <a:ext cx="7387200" cy="4230000"/>
          </a:xfrm>
        </p:spPr>
        <p:txBody>
          <a:bodyPr/>
          <a:lstStyle/>
          <a:p>
            <a:r>
              <a:rPr lang="da-DK"/>
              <a:t>Klik på ikonet for at tilføje et billede</a:t>
            </a:r>
            <a:endParaRPr lang="da-DK" dirty="0"/>
          </a:p>
        </p:txBody>
      </p:sp>
      <p:sp>
        <p:nvSpPr>
          <p:cNvPr id="6" name="Tekstfelt 5">
            <a:extLst>
              <a:ext uri="{FF2B5EF4-FFF2-40B4-BE49-F238E27FC236}">
                <a16:creationId xmlns:a16="http://schemas.microsoft.com/office/drawing/2014/main" id="{80D5D9D2-A4FE-4F3D-9BF2-61CF75A4B27E}"/>
              </a:ext>
            </a:extLst>
          </p:cNvPr>
          <p:cNvSpPr txBox="1"/>
          <p:nvPr userDrawn="1"/>
        </p:nvSpPr>
        <p:spPr>
          <a:xfrm>
            <a:off x="-1397479" y="0"/>
            <a:ext cx="1274387" cy="2446824"/>
          </a:xfrm>
          <a:prstGeom prst="rect">
            <a:avLst/>
          </a:prstGeom>
          <a:noFill/>
        </p:spPr>
        <p:txBody>
          <a:bodyPr wrap="square" rtlCol="0">
            <a:spAutoFit/>
          </a:bodyPr>
          <a:lstStyle/>
          <a:p>
            <a:r>
              <a:rPr lang="da-DK" sz="900" b="0" dirty="0">
                <a:solidFill>
                  <a:schemeClr val="accent2"/>
                </a:solidFill>
              </a:rPr>
              <a:t>Logo, overskrift, tekstfelt og billedfelt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Det billede du indsætter fylder pladsholderen.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0" dirty="0">
              <a:solidFill>
                <a:schemeClr val="accent2"/>
              </a:solidFill>
            </a:endParaRPr>
          </a:p>
          <a:p>
            <a:r>
              <a:rPr lang="da-DK" sz="900" b="0" dirty="0">
                <a:solidFill>
                  <a:schemeClr val="accent2"/>
                </a:solidFill>
              </a:rPr>
              <a:t>Ønsker du at justere placeringen/beskære billedet – se vejledning.</a:t>
            </a:r>
          </a:p>
        </p:txBody>
      </p:sp>
    </p:spTree>
    <p:extLst>
      <p:ext uri="{BB962C8B-B14F-4D97-AF65-F5344CB8AC3E}">
        <p14:creationId xmlns:p14="http://schemas.microsoft.com/office/powerpoint/2010/main" val="82488523"/>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1965"/>
        </a:solidFill>
        <a:effectLst/>
      </p:bgPr>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29444868-DE70-478E-99ED-5A3C084B2E12}"/>
              </a:ext>
            </a:extLst>
          </p:cNvPr>
          <p:cNvSpPr>
            <a:spLocks noGrp="1"/>
          </p:cNvSpPr>
          <p:nvPr>
            <p:ph type="title"/>
          </p:nvPr>
        </p:nvSpPr>
        <p:spPr>
          <a:xfrm>
            <a:off x="1080000" y="1080000"/>
            <a:ext cx="7387200" cy="576000"/>
          </a:xfrm>
          <a:prstGeom prst="rect">
            <a:avLst/>
          </a:prstGeom>
        </p:spPr>
        <p:txBody>
          <a:bodyPr vert="horz" lIns="0" tIns="0" rIns="0" bIns="0" rtlCol="0" anchor="ctr">
            <a:noAutofit/>
          </a:bodyPr>
          <a:lstStyle/>
          <a:p>
            <a:r>
              <a:rPr lang="da-DK" dirty="0"/>
              <a:t>Klik for at redigere titeltypografien i masteren</a:t>
            </a:r>
          </a:p>
        </p:txBody>
      </p:sp>
      <p:sp>
        <p:nvSpPr>
          <p:cNvPr id="3" name="Pladsholder til tekst 2">
            <a:extLst>
              <a:ext uri="{FF2B5EF4-FFF2-40B4-BE49-F238E27FC236}">
                <a16:creationId xmlns:a16="http://schemas.microsoft.com/office/drawing/2014/main" id="{E820265C-182A-4334-A34A-A781374D953E}"/>
              </a:ext>
            </a:extLst>
          </p:cNvPr>
          <p:cNvSpPr>
            <a:spLocks noGrp="1"/>
          </p:cNvSpPr>
          <p:nvPr>
            <p:ph type="body" idx="1"/>
          </p:nvPr>
        </p:nvSpPr>
        <p:spPr>
          <a:xfrm>
            <a:off x="1080000" y="1980000"/>
            <a:ext cx="7387200" cy="4230000"/>
          </a:xfrm>
          <a:prstGeom prst="rect">
            <a:avLst/>
          </a:prstGeom>
        </p:spPr>
        <p:txBody>
          <a:bodyPr vert="horz" lIns="0" tIns="0" rIns="0" bIns="0" rtlCol="0">
            <a:noAutofit/>
          </a:body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Tree>
    <p:extLst>
      <p:ext uri="{BB962C8B-B14F-4D97-AF65-F5344CB8AC3E}">
        <p14:creationId xmlns:p14="http://schemas.microsoft.com/office/powerpoint/2010/main" val="3008224316"/>
      </p:ext>
    </p:extLst>
  </p:cSld>
  <p:clrMap bg1="lt1" tx1="dk1" bg2="lt2" tx2="dk2" accent1="accent1" accent2="accent2" accent3="accent3" accent4="accent4" accent5="accent5" accent6="accent6" hlink="hlink" folHlink="folHlink"/>
  <p:sldLayoutIdLst>
    <p:sldLayoutId id="2147483649" r:id="rId1"/>
    <p:sldLayoutId id="2147483685" r:id="rId2"/>
    <p:sldLayoutId id="2147483662" r:id="rId3"/>
    <p:sldLayoutId id="2147483664" r:id="rId4"/>
    <p:sldLayoutId id="2147483661" r:id="rId5"/>
    <p:sldLayoutId id="2147483663" r:id="rId6"/>
    <p:sldLayoutId id="2147483666" r:id="rId7"/>
    <p:sldLayoutId id="2147483667" r:id="rId8"/>
    <p:sldLayoutId id="2147483681" r:id="rId9"/>
    <p:sldLayoutId id="2147483672" r:id="rId10"/>
    <p:sldLayoutId id="2147483674" r:id="rId11"/>
    <p:sldLayoutId id="2147483677" r:id="rId12"/>
    <p:sldLayoutId id="2147483678" r:id="rId13"/>
    <p:sldLayoutId id="2147483668" r:id="rId14"/>
    <p:sldLayoutId id="2147483669" r:id="rId15"/>
    <p:sldLayoutId id="2147483670" r:id="rId16"/>
    <p:sldLayoutId id="2147483671" r:id="rId17"/>
    <p:sldLayoutId id="2147483682" r:id="rId18"/>
    <p:sldLayoutId id="2147483683" r:id="rId19"/>
    <p:sldLayoutId id="2147483684" r:id="rId20"/>
  </p:sldLayoutIdLst>
  <p:txStyles>
    <p:titleStyle>
      <a:lvl1pPr algn="l" defTabSz="914400" rtl="0" eaLnBrk="1" latinLnBrk="0" hangingPunct="1">
        <a:lnSpc>
          <a:spcPts val="2700"/>
        </a:lnSpc>
        <a:spcBef>
          <a:spcPct val="0"/>
        </a:spcBef>
        <a:buNone/>
        <a:defRPr sz="2400" b="1" i="0" kern="1200" baseline="0">
          <a:solidFill>
            <a:schemeClr val="bg1"/>
          </a:solidFill>
          <a:latin typeface="Arial" panose="020B0604020202020204" pitchFamily="34" charset="0"/>
          <a:ea typeface="+mj-ea"/>
          <a:cs typeface="+mj-cs"/>
        </a:defRPr>
      </a:lvl1pPr>
    </p:titleStyle>
    <p:bodyStyle>
      <a:lvl1pPr marL="288000" indent="-288000" algn="l" defTabSz="914400" rtl="0" eaLnBrk="1" latinLnBrk="0" hangingPunct="1">
        <a:lnSpc>
          <a:spcPts val="2000"/>
        </a:lnSpc>
        <a:spcBef>
          <a:spcPts val="0"/>
        </a:spcBef>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1pPr>
      <a:lvl2pPr marL="576000" indent="-288000" algn="l" defTabSz="914400" rtl="0" eaLnBrk="1" latinLnBrk="0" hangingPunct="1">
        <a:lnSpc>
          <a:spcPts val="2000"/>
        </a:lnSpc>
        <a:spcBef>
          <a:spcPts val="0"/>
        </a:spcBef>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2pPr>
      <a:lvl3pPr marL="864000" indent="-288000" algn="l" defTabSz="914400" rtl="0" eaLnBrk="1" latinLnBrk="0" hangingPunct="1">
        <a:lnSpc>
          <a:spcPts val="2000"/>
        </a:lnSpc>
        <a:spcBef>
          <a:spcPts val="0"/>
        </a:spcBef>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3pPr>
      <a:lvl4pPr marL="1152000" indent="-288000" algn="l" defTabSz="914400" rtl="0" eaLnBrk="1" latinLnBrk="0" hangingPunct="1">
        <a:lnSpc>
          <a:spcPts val="2000"/>
        </a:lnSpc>
        <a:spcBef>
          <a:spcPts val="0"/>
        </a:spcBef>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4pPr>
      <a:lvl5pPr marL="1440000" indent="-288000" algn="l" defTabSz="914400" rtl="0" eaLnBrk="1" latinLnBrk="0" hangingPunct="1">
        <a:lnSpc>
          <a:spcPts val="2000"/>
        </a:lnSpc>
        <a:spcBef>
          <a:spcPts val="0"/>
        </a:spcBef>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finansforbundet.dk/en/membership-benefits/save-money-with-forbrugsforeningen/"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ww.finansforbundet.dk/en/events/?PublishingChannel=Alle&amp;Page=1"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hyperlink" Target="https://www.finansforbundet.dk/en/membership-benefits/attractive-insurance-offers-in-tryg/"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hyperlink" Target="https://www.finansforbundet.dk/en/membership-benefits/book-your-holiday-home-through-finanssektorens-feriefond/"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https://www.finansforbundet.dk/en/career-and-danish-culture/finanskompetencepuljen-finance-competence-fund/"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finansforbundet.dk/en/member-get-member/" TargetMode="External"/><Relationship Id="rId2" Type="http://schemas.openxmlformats.org/officeDocument/2006/relationships/slideLayout" Target="../slideLayouts/slideLayout5.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3" Type="http://schemas.openxmlformats.org/officeDocument/2006/relationships/hyperlink" Target="https://finansforbundet.dk/dk/dine-rettigheder/tjek-den-samlede-vaerdi-af-din-lonpakke/" TargetMode="External"/><Relationship Id="rId2" Type="http://schemas.openxmlformats.org/officeDocument/2006/relationships/slideLayout" Target="../slideLayouts/slideLayout5.xml"/><Relationship Id="rId1" Type="http://schemas.openxmlformats.org/officeDocument/2006/relationships/themeOverride" Target="../theme/themeOverr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AE964A-48A2-3B2E-064B-21DBB3A1A636}"/>
              </a:ext>
            </a:extLst>
          </p:cNvPr>
          <p:cNvSpPr>
            <a:spLocks noGrp="1"/>
          </p:cNvSpPr>
          <p:nvPr>
            <p:ph type="ctrTitle"/>
          </p:nvPr>
        </p:nvSpPr>
        <p:spPr/>
        <p:txBody>
          <a:bodyPr/>
          <a:lstStyle/>
          <a:p>
            <a:r>
              <a:rPr lang="en-GB"/>
              <a:t>MEMBER CARE INSPIRATION </a:t>
            </a:r>
          </a:p>
        </p:txBody>
      </p:sp>
      <p:sp>
        <p:nvSpPr>
          <p:cNvPr id="3" name="Undertitel 2">
            <a:extLst>
              <a:ext uri="{FF2B5EF4-FFF2-40B4-BE49-F238E27FC236}">
                <a16:creationId xmlns:a16="http://schemas.microsoft.com/office/drawing/2014/main" id="{C7955277-1453-155A-C314-FA9CBCD6C1A3}"/>
              </a:ext>
            </a:extLst>
          </p:cNvPr>
          <p:cNvSpPr>
            <a:spLocks noGrp="1"/>
          </p:cNvSpPr>
          <p:nvPr>
            <p:ph type="subTitle" idx="1"/>
          </p:nvPr>
        </p:nvSpPr>
        <p:spPr/>
        <p:txBody>
          <a:bodyPr/>
          <a:lstStyle/>
          <a:p>
            <a:endParaRPr lang="da-DK"/>
          </a:p>
        </p:txBody>
      </p:sp>
    </p:spTree>
    <p:extLst>
      <p:ext uri="{BB962C8B-B14F-4D97-AF65-F5344CB8AC3E}">
        <p14:creationId xmlns:p14="http://schemas.microsoft.com/office/powerpoint/2010/main" val="3473752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54493E-C2E0-451A-A5EE-1D5164E72FAC}"/>
              </a:ext>
            </a:extLst>
          </p:cNvPr>
          <p:cNvSpPr>
            <a:spLocks noGrp="1"/>
          </p:cNvSpPr>
          <p:nvPr>
            <p:ph type="title"/>
          </p:nvPr>
        </p:nvSpPr>
        <p:spPr>
          <a:xfrm>
            <a:off x="1080000" y="544291"/>
            <a:ext cx="7387200" cy="576000"/>
          </a:xfrm>
        </p:spPr>
        <p:txBody>
          <a:bodyPr/>
          <a:lstStyle/>
          <a:p>
            <a:r>
              <a:rPr lang="en-GB"/>
              <a:t>FORBRUGSFORENING (CONSUMER ASSOCIATION)</a:t>
            </a:r>
          </a:p>
        </p:txBody>
      </p:sp>
      <p:sp>
        <p:nvSpPr>
          <p:cNvPr id="3" name="Pladsholder til tekst 2">
            <a:extLst>
              <a:ext uri="{FF2B5EF4-FFF2-40B4-BE49-F238E27FC236}">
                <a16:creationId xmlns:a16="http://schemas.microsoft.com/office/drawing/2014/main" id="{1020733B-359A-4AFB-8C93-678D4F45C9C0}"/>
              </a:ext>
            </a:extLst>
          </p:cNvPr>
          <p:cNvSpPr>
            <a:spLocks noGrp="1"/>
          </p:cNvSpPr>
          <p:nvPr>
            <p:ph type="body" sz="quarter" idx="10"/>
          </p:nvPr>
        </p:nvSpPr>
        <p:spPr>
          <a:xfrm>
            <a:off x="1080000" y="1490473"/>
            <a:ext cx="7387200" cy="4230000"/>
          </a:xfrm>
        </p:spPr>
        <p:txBody>
          <a:bodyPr/>
          <a:lstStyle/>
          <a:p>
            <a:r>
              <a:rPr lang="en-GB" dirty="0"/>
              <a:t>Dear xxx</a:t>
            </a:r>
          </a:p>
          <a:p>
            <a:endParaRPr lang="da-DK" dirty="0"/>
          </a:p>
          <a:p>
            <a:r>
              <a:rPr lang="en-GB" dirty="0"/>
              <a:t>Thank you for joining </a:t>
            </a:r>
            <a:r>
              <a:rPr lang="en-GB" dirty="0" err="1"/>
              <a:t>Finansforbundet</a:t>
            </a:r>
            <a:r>
              <a:rPr lang="en-GB" dirty="0"/>
              <a:t>.  </a:t>
            </a:r>
          </a:p>
          <a:p>
            <a:endParaRPr lang="da-DK" dirty="0"/>
          </a:p>
          <a:p>
            <a:r>
              <a:rPr lang="en-GB" dirty="0"/>
              <a:t>I would like to offer you the extra and unique advantage of becoming a member of the consumer association </a:t>
            </a:r>
            <a:r>
              <a:rPr lang="en-GB" dirty="0" err="1"/>
              <a:t>Forbrugsforeningen</a:t>
            </a:r>
            <a:r>
              <a:rPr lang="en-GB" dirty="0"/>
              <a:t>. The membership is for people having joined a trade union, which means that not everyone can join. But you can. </a:t>
            </a:r>
          </a:p>
          <a:p>
            <a:endParaRPr lang="da-DK" dirty="0"/>
          </a:p>
          <a:p>
            <a:endParaRPr lang="da-DK" dirty="0"/>
          </a:p>
          <a:p>
            <a:r>
              <a:rPr lang="en-GB" dirty="0">
                <a:hlinkClick r:id="rId2"/>
              </a:rPr>
              <a:t>Read more</a:t>
            </a:r>
          </a:p>
          <a:p>
            <a:endParaRPr lang="da-DK" dirty="0"/>
          </a:p>
          <a:p>
            <a:endParaRPr lang="da-DK" dirty="0"/>
          </a:p>
          <a:p>
            <a:r>
              <a:rPr lang="en-GB" dirty="0"/>
              <a:t>You can always reach out to me if you have questions or need help. </a:t>
            </a:r>
          </a:p>
          <a:p>
            <a:endParaRPr lang="da-DK" dirty="0"/>
          </a:p>
          <a:p>
            <a:r>
              <a:rPr lang="en-GB" dirty="0"/>
              <a:t>Wishing you a wonderful day ahead. </a:t>
            </a:r>
          </a:p>
          <a:p>
            <a:endParaRPr lang="da-DK" dirty="0"/>
          </a:p>
          <a:p>
            <a:endParaRPr lang="da-DK" dirty="0"/>
          </a:p>
          <a:p>
            <a:endParaRPr lang="da-DK" dirty="0"/>
          </a:p>
        </p:txBody>
      </p:sp>
    </p:spTree>
    <p:extLst>
      <p:ext uri="{BB962C8B-B14F-4D97-AF65-F5344CB8AC3E}">
        <p14:creationId xmlns:p14="http://schemas.microsoft.com/office/powerpoint/2010/main" val="169703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54493E-C2E0-451A-A5EE-1D5164E72FAC}"/>
              </a:ext>
            </a:extLst>
          </p:cNvPr>
          <p:cNvSpPr>
            <a:spLocks noGrp="1"/>
          </p:cNvSpPr>
          <p:nvPr>
            <p:ph type="title"/>
          </p:nvPr>
        </p:nvSpPr>
        <p:spPr>
          <a:xfrm>
            <a:off x="1080000" y="544291"/>
            <a:ext cx="7387200" cy="576000"/>
          </a:xfrm>
        </p:spPr>
        <p:txBody>
          <a:bodyPr/>
          <a:lstStyle/>
          <a:p>
            <a:r>
              <a:rPr lang="en-GB" dirty="0"/>
              <a:t>EVENTS AND COURSES</a:t>
            </a:r>
          </a:p>
        </p:txBody>
      </p:sp>
      <p:sp>
        <p:nvSpPr>
          <p:cNvPr id="3" name="Pladsholder til tekst 2">
            <a:extLst>
              <a:ext uri="{FF2B5EF4-FFF2-40B4-BE49-F238E27FC236}">
                <a16:creationId xmlns:a16="http://schemas.microsoft.com/office/drawing/2014/main" id="{1020733B-359A-4AFB-8C93-678D4F45C9C0}"/>
              </a:ext>
            </a:extLst>
          </p:cNvPr>
          <p:cNvSpPr>
            <a:spLocks noGrp="1"/>
          </p:cNvSpPr>
          <p:nvPr>
            <p:ph type="body" sz="quarter" idx="10"/>
          </p:nvPr>
        </p:nvSpPr>
        <p:spPr>
          <a:xfrm>
            <a:off x="1080000" y="1490473"/>
            <a:ext cx="7387200" cy="4230000"/>
          </a:xfrm>
        </p:spPr>
        <p:txBody>
          <a:bodyPr/>
          <a:lstStyle/>
          <a:p>
            <a:r>
              <a:rPr lang="en-GB" dirty="0">
                <a:latin typeface="+mn-lt"/>
              </a:rPr>
              <a:t>Dear xxx</a:t>
            </a:r>
          </a:p>
          <a:p>
            <a:endParaRPr lang="da-DK" dirty="0">
              <a:latin typeface="+mn-lt"/>
            </a:endParaRPr>
          </a:p>
          <a:p>
            <a:r>
              <a:rPr lang="en-GB" dirty="0">
                <a:latin typeface="+mn-lt"/>
              </a:rPr>
              <a:t>I hope all is well with you, and I once again thank you for joining </a:t>
            </a:r>
            <a:r>
              <a:rPr lang="en-GB" dirty="0" err="1">
                <a:latin typeface="+mn-lt"/>
              </a:rPr>
              <a:t>Finansforbundet</a:t>
            </a:r>
            <a:r>
              <a:rPr lang="en-GB" dirty="0">
                <a:latin typeface="+mn-lt"/>
              </a:rPr>
              <a:t>.  </a:t>
            </a:r>
          </a:p>
          <a:p>
            <a:endParaRPr lang="da-DK" dirty="0">
              <a:latin typeface="+mn-lt"/>
            </a:endParaRPr>
          </a:p>
          <a:p>
            <a:pPr marL="285750" indent="-285750">
              <a:buFont typeface="Courier New" panose="02070309020205020404" pitchFamily="49" charset="0"/>
              <a:buChar char="o"/>
            </a:pPr>
            <a:r>
              <a:rPr lang="en-GB" dirty="0">
                <a:latin typeface="+mn-lt"/>
              </a:rPr>
              <a:t>Your membership gives you access to a wealth of exciting events and courses. </a:t>
            </a:r>
            <a:r>
              <a:rPr lang="en-GB" dirty="0"/>
              <a:t>Find them at this link </a:t>
            </a:r>
            <a:r>
              <a:rPr lang="en-GB" dirty="0">
                <a:hlinkClick r:id="rId2"/>
              </a:rPr>
              <a:t>Events and courses</a:t>
            </a:r>
          </a:p>
          <a:p>
            <a:pPr marL="285750" indent="-285750">
              <a:buFont typeface="Courier New" panose="02070309020205020404" pitchFamily="49" charset="0"/>
              <a:buChar char="o"/>
            </a:pPr>
            <a:endParaRPr lang="en-GB" dirty="0">
              <a:hlinkClick r:id="rId2"/>
            </a:endParaRPr>
          </a:p>
          <a:p>
            <a:endParaRPr lang="da-DK" dirty="0">
              <a:latin typeface="+mn-lt"/>
            </a:endParaRPr>
          </a:p>
          <a:p>
            <a:r>
              <a:rPr lang="en-GB" dirty="0">
                <a:latin typeface="+mn-lt"/>
              </a:rPr>
              <a:t>Right now, an event is taking place that you might find interesting INSERT LINK HERE. </a:t>
            </a:r>
          </a:p>
          <a:p>
            <a:endParaRPr lang="da-DK" dirty="0">
              <a:latin typeface="+mn-lt"/>
            </a:endParaRPr>
          </a:p>
          <a:p>
            <a:r>
              <a:rPr lang="en-GB" dirty="0">
                <a:latin typeface="+mn-lt"/>
              </a:rPr>
              <a:t>Let us know if you have questions or need help with your registration. </a:t>
            </a:r>
          </a:p>
          <a:p>
            <a:r>
              <a:rPr lang="en-GB" dirty="0">
                <a:latin typeface="+mn-lt"/>
              </a:rPr>
              <a:t> </a:t>
            </a:r>
          </a:p>
          <a:p>
            <a:r>
              <a:rPr lang="en-GB" dirty="0">
                <a:latin typeface="+mn-lt"/>
              </a:rPr>
              <a:t>Wishing you a wonderful day ahead. </a:t>
            </a:r>
          </a:p>
          <a:p>
            <a:endParaRPr lang="da-DK" dirty="0">
              <a:latin typeface="+mn-lt"/>
            </a:endParaRPr>
          </a:p>
          <a:p>
            <a:endParaRPr lang="da-DK" dirty="0">
              <a:latin typeface="+mn-lt"/>
            </a:endParaRPr>
          </a:p>
          <a:p>
            <a:endParaRPr lang="da-DK" dirty="0"/>
          </a:p>
        </p:txBody>
      </p:sp>
    </p:spTree>
    <p:extLst>
      <p:ext uri="{BB962C8B-B14F-4D97-AF65-F5344CB8AC3E}">
        <p14:creationId xmlns:p14="http://schemas.microsoft.com/office/powerpoint/2010/main" val="2163937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54493E-C2E0-451A-A5EE-1D5164E72FAC}"/>
              </a:ext>
            </a:extLst>
          </p:cNvPr>
          <p:cNvSpPr>
            <a:spLocks noGrp="1"/>
          </p:cNvSpPr>
          <p:nvPr>
            <p:ph type="title"/>
          </p:nvPr>
        </p:nvSpPr>
        <p:spPr>
          <a:xfrm>
            <a:off x="1080000" y="544291"/>
            <a:ext cx="7387200" cy="576000"/>
          </a:xfrm>
        </p:spPr>
        <p:txBody>
          <a:bodyPr/>
          <a:lstStyle/>
          <a:p>
            <a:r>
              <a:rPr lang="en-GB"/>
              <a:t>INSURANCE OFFERED VIA TRYG </a:t>
            </a:r>
          </a:p>
        </p:txBody>
      </p:sp>
      <p:sp>
        <p:nvSpPr>
          <p:cNvPr id="3" name="Pladsholder til tekst 2">
            <a:extLst>
              <a:ext uri="{FF2B5EF4-FFF2-40B4-BE49-F238E27FC236}">
                <a16:creationId xmlns:a16="http://schemas.microsoft.com/office/drawing/2014/main" id="{1020733B-359A-4AFB-8C93-678D4F45C9C0}"/>
              </a:ext>
            </a:extLst>
          </p:cNvPr>
          <p:cNvSpPr>
            <a:spLocks noGrp="1"/>
          </p:cNvSpPr>
          <p:nvPr>
            <p:ph type="body" sz="quarter" idx="10"/>
          </p:nvPr>
        </p:nvSpPr>
        <p:spPr>
          <a:xfrm>
            <a:off x="1080000" y="1490473"/>
            <a:ext cx="7387200" cy="4230000"/>
          </a:xfrm>
        </p:spPr>
        <p:txBody>
          <a:bodyPr/>
          <a:lstStyle/>
          <a:p>
            <a:r>
              <a:rPr lang="en-GB" dirty="0"/>
              <a:t>Dear xxx</a:t>
            </a:r>
          </a:p>
          <a:p>
            <a:endParaRPr lang="da-DK" dirty="0"/>
          </a:p>
          <a:p>
            <a:r>
              <a:rPr lang="en-GB" dirty="0"/>
              <a:t>Thank you for joining </a:t>
            </a:r>
            <a:r>
              <a:rPr lang="en-GB" dirty="0" err="1"/>
              <a:t>Finansforbundet</a:t>
            </a:r>
            <a:r>
              <a:rPr lang="en-GB" dirty="0"/>
              <a:t>.  </a:t>
            </a:r>
          </a:p>
          <a:p>
            <a:endParaRPr lang="da-DK" dirty="0"/>
          </a:p>
          <a:p>
            <a:r>
              <a:rPr lang="en-GB" dirty="0"/>
              <a:t>Did you know that you have access to attractive quality insurance at favourable prices? </a:t>
            </a:r>
          </a:p>
          <a:p>
            <a:endParaRPr lang="da-DK" dirty="0"/>
          </a:p>
          <a:p>
            <a:r>
              <a:rPr lang="en-GB" dirty="0">
                <a:hlinkClick r:id="rId2"/>
              </a:rPr>
              <a:t>Attractive insurance offers from </a:t>
            </a:r>
            <a:r>
              <a:rPr lang="en-GB" dirty="0" err="1">
                <a:hlinkClick r:id="rId2"/>
              </a:rPr>
              <a:t>Tryg</a:t>
            </a:r>
            <a:endParaRPr lang="en-GB" dirty="0">
              <a:hlinkClick r:id="rId2"/>
            </a:endParaRPr>
          </a:p>
          <a:p>
            <a:endParaRPr lang="da-DK" dirty="0"/>
          </a:p>
          <a:p>
            <a:r>
              <a:rPr lang="en-GB" dirty="0"/>
              <a:t>You can always reach out to me if you have questions or need help. </a:t>
            </a:r>
          </a:p>
          <a:p>
            <a:endParaRPr lang="da-DK" dirty="0"/>
          </a:p>
          <a:p>
            <a:r>
              <a:rPr lang="en-GB" dirty="0"/>
              <a:t>Wishing you a wonderful day ahead. </a:t>
            </a:r>
          </a:p>
          <a:p>
            <a:endParaRPr lang="da-DK" dirty="0"/>
          </a:p>
          <a:p>
            <a:endParaRPr lang="da-DK" dirty="0"/>
          </a:p>
          <a:p>
            <a:endParaRPr lang="da-DK" dirty="0"/>
          </a:p>
        </p:txBody>
      </p:sp>
    </p:spTree>
    <p:extLst>
      <p:ext uri="{BB962C8B-B14F-4D97-AF65-F5344CB8AC3E}">
        <p14:creationId xmlns:p14="http://schemas.microsoft.com/office/powerpoint/2010/main" val="856224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54493E-C2E0-451A-A5EE-1D5164E72FAC}"/>
              </a:ext>
            </a:extLst>
          </p:cNvPr>
          <p:cNvSpPr>
            <a:spLocks noGrp="1"/>
          </p:cNvSpPr>
          <p:nvPr>
            <p:ph type="title"/>
          </p:nvPr>
        </p:nvSpPr>
        <p:spPr>
          <a:xfrm>
            <a:off x="1080000" y="544291"/>
            <a:ext cx="7387200" cy="576000"/>
          </a:xfrm>
        </p:spPr>
        <p:txBody>
          <a:bodyPr/>
          <a:lstStyle/>
          <a:p>
            <a:r>
              <a:rPr lang="en-GB"/>
              <a:t>HOLIDAY HOMES</a:t>
            </a:r>
          </a:p>
        </p:txBody>
      </p:sp>
      <p:sp>
        <p:nvSpPr>
          <p:cNvPr id="3" name="Pladsholder til tekst 2">
            <a:extLst>
              <a:ext uri="{FF2B5EF4-FFF2-40B4-BE49-F238E27FC236}">
                <a16:creationId xmlns:a16="http://schemas.microsoft.com/office/drawing/2014/main" id="{1020733B-359A-4AFB-8C93-678D4F45C9C0}"/>
              </a:ext>
            </a:extLst>
          </p:cNvPr>
          <p:cNvSpPr>
            <a:spLocks noGrp="1"/>
          </p:cNvSpPr>
          <p:nvPr>
            <p:ph type="body" sz="quarter" idx="10"/>
          </p:nvPr>
        </p:nvSpPr>
        <p:spPr>
          <a:xfrm>
            <a:off x="1080000" y="1490473"/>
            <a:ext cx="7387200" cy="4230000"/>
          </a:xfrm>
        </p:spPr>
        <p:txBody>
          <a:bodyPr/>
          <a:lstStyle/>
          <a:p>
            <a:r>
              <a:rPr lang="en-GB" dirty="0">
                <a:latin typeface="+mn-lt"/>
              </a:rPr>
              <a:t>Dear xxx</a:t>
            </a:r>
          </a:p>
          <a:p>
            <a:endParaRPr lang="da-DK" dirty="0">
              <a:latin typeface="+mn-lt"/>
            </a:endParaRPr>
          </a:p>
          <a:p>
            <a:r>
              <a:rPr lang="en-GB" dirty="0">
                <a:latin typeface="+mn-lt"/>
              </a:rPr>
              <a:t>Holidays are coming up, and why not find a holiday home via </a:t>
            </a:r>
            <a:r>
              <a:rPr lang="en-GB" dirty="0" err="1">
                <a:latin typeface="+mn-lt"/>
              </a:rPr>
              <a:t>Finansforbundet</a:t>
            </a:r>
            <a:r>
              <a:rPr lang="en-GB" dirty="0">
                <a:latin typeface="+mn-lt"/>
              </a:rPr>
              <a:t>? </a:t>
            </a:r>
          </a:p>
          <a:p>
            <a:r>
              <a:rPr lang="en-GB" dirty="0">
                <a:latin typeface="+mn-lt"/>
              </a:rPr>
              <a:t>Check this out:</a:t>
            </a:r>
          </a:p>
          <a:p>
            <a:endParaRPr lang="da-DK" dirty="0">
              <a:latin typeface="+mn-lt"/>
            </a:endParaRPr>
          </a:p>
          <a:p>
            <a:pPr marL="0" marR="0" lvl="0" indent="0" algn="l" defTabSz="914400" rtl="0" eaLnBrk="1" fontAlgn="auto" latinLnBrk="0" hangingPunct="1">
              <a:lnSpc>
                <a:spcPts val="2000"/>
              </a:lnSpc>
              <a:spcBef>
                <a:spcPts val="0"/>
              </a:spcBef>
              <a:spcAft>
                <a:spcPts val="0"/>
              </a:spcAft>
              <a:buClrTx/>
              <a:buSzTx/>
              <a:buFont typeface="Arial" panose="020B0604020202020204" pitchFamily="34" charset="0"/>
              <a:buNone/>
              <a:tabLst/>
              <a:defRPr/>
            </a:pPr>
            <a:r>
              <a:rPr kumimoji="0" lang="en-GB" sz="1600" b="0" i="0" u="none" strike="noStrike" cap="none" normalizeH="0" baseline="0" noProof="0" dirty="0">
                <a:ln>
                  <a:noFill/>
                </a:ln>
                <a:solidFill>
                  <a:srgbClr val="001965"/>
                </a:solidFill>
                <a:effectLst/>
                <a:uLnTx/>
                <a:uFillTx/>
                <a:latin typeface="Arial" panose="020B0604020202020204" pitchFamily="34" charset="0"/>
                <a:ea typeface="+mn-ea"/>
                <a:cs typeface="Arial" panose="020B0604020202020204" pitchFamily="34" charset="0"/>
                <a:hlinkClick r:id="rId2"/>
              </a:rPr>
              <a:t>Holiday home through </a:t>
            </a:r>
            <a:r>
              <a:rPr kumimoji="0" lang="en-GB" sz="1600" b="0" i="0" u="none" strike="noStrike" cap="none" normalizeH="0" baseline="0" noProof="0" dirty="0" err="1">
                <a:ln>
                  <a:noFill/>
                </a:ln>
                <a:solidFill>
                  <a:srgbClr val="001965"/>
                </a:solidFill>
                <a:effectLst/>
                <a:uLnTx/>
                <a:uFillTx/>
                <a:latin typeface="Arial" panose="020B0604020202020204" pitchFamily="34" charset="0"/>
                <a:ea typeface="+mn-ea"/>
                <a:cs typeface="Arial" panose="020B0604020202020204" pitchFamily="34" charset="0"/>
                <a:hlinkClick r:id="rId2"/>
              </a:rPr>
              <a:t>Finanssektorens</a:t>
            </a:r>
            <a:r>
              <a:rPr kumimoji="0" lang="en-GB" sz="1600" b="0" i="0" u="none" strike="noStrike" cap="none" normalizeH="0" baseline="0" noProof="0" dirty="0">
                <a:ln>
                  <a:noFill/>
                </a:ln>
                <a:solidFill>
                  <a:srgbClr val="001965"/>
                </a:solidFill>
                <a:effectLst/>
                <a:uLnTx/>
                <a:uFillTx/>
                <a:latin typeface="Arial" panose="020B0604020202020204" pitchFamily="34" charset="0"/>
                <a:ea typeface="+mn-ea"/>
                <a:cs typeface="Arial" panose="020B0604020202020204" pitchFamily="34" charset="0"/>
                <a:hlinkClick r:id="rId2"/>
              </a:rPr>
              <a:t> </a:t>
            </a:r>
            <a:r>
              <a:rPr kumimoji="0" lang="en-GB" sz="1600" b="0" i="0" u="none" strike="noStrike" cap="none" normalizeH="0" baseline="0" noProof="0" dirty="0" err="1">
                <a:ln>
                  <a:noFill/>
                </a:ln>
                <a:solidFill>
                  <a:srgbClr val="001965"/>
                </a:solidFill>
                <a:effectLst/>
                <a:uLnTx/>
                <a:uFillTx/>
                <a:latin typeface="Arial" panose="020B0604020202020204" pitchFamily="34" charset="0"/>
                <a:ea typeface="+mn-ea"/>
                <a:cs typeface="Arial" panose="020B0604020202020204" pitchFamily="34" charset="0"/>
                <a:hlinkClick r:id="rId2"/>
              </a:rPr>
              <a:t>Feriefond</a:t>
            </a:r>
            <a:r>
              <a:rPr kumimoji="0" lang="en-GB" sz="1600" b="0" i="0" u="none" strike="noStrike" cap="none" normalizeH="0" baseline="0" noProof="0" dirty="0">
                <a:ln>
                  <a:noFill/>
                </a:ln>
                <a:solidFill>
                  <a:srgbClr val="001965"/>
                </a:solidFill>
                <a:effectLst/>
                <a:uLnTx/>
                <a:uFillTx/>
                <a:latin typeface="Arial" panose="020B0604020202020204" pitchFamily="34" charset="0"/>
                <a:ea typeface="+mn-ea"/>
                <a:cs typeface="Arial" panose="020B0604020202020204" pitchFamily="34" charset="0"/>
                <a:hlinkClick r:id="rId2"/>
              </a:rPr>
              <a:t> (the holiday fund of the financial sector)</a:t>
            </a:r>
          </a:p>
          <a:p>
            <a:endParaRPr lang="da-DK" dirty="0">
              <a:latin typeface="+mn-lt"/>
            </a:endParaRPr>
          </a:p>
          <a:p>
            <a:r>
              <a:rPr lang="en-GB" dirty="0">
                <a:latin typeface="+mn-lt"/>
              </a:rPr>
              <a:t>We have holiday homes in Denmark and abroad. </a:t>
            </a:r>
          </a:p>
          <a:p>
            <a:endParaRPr lang="da-DK" dirty="0">
              <a:latin typeface="+mn-lt"/>
            </a:endParaRPr>
          </a:p>
          <a:p>
            <a:r>
              <a:rPr lang="en-GB" dirty="0">
                <a:latin typeface="+mn-lt"/>
                <a:sym typeface="Wingdings" panose="05000000000000000000" pitchFamily="2" charset="2"/>
              </a:rPr>
              <a:t>Thank you for being a member </a:t>
            </a:r>
          </a:p>
          <a:p>
            <a:endParaRPr lang="da-DK" dirty="0">
              <a:latin typeface="+mn-lt"/>
            </a:endParaRPr>
          </a:p>
          <a:p>
            <a:r>
              <a:rPr lang="en-GB" dirty="0">
                <a:latin typeface="+mn-lt"/>
              </a:rPr>
              <a:t>Reach out to me if you have questions or need help.  </a:t>
            </a:r>
          </a:p>
          <a:p>
            <a:r>
              <a:rPr lang="en-GB" dirty="0">
                <a:latin typeface="+mn-lt"/>
              </a:rPr>
              <a:t> </a:t>
            </a:r>
          </a:p>
          <a:p>
            <a:r>
              <a:rPr lang="en-GB" dirty="0">
                <a:latin typeface="+mn-lt"/>
              </a:rPr>
              <a:t>Wishing you a wonderful day ahead. </a:t>
            </a:r>
          </a:p>
          <a:p>
            <a:endParaRPr lang="da-DK" dirty="0">
              <a:solidFill>
                <a:schemeClr val="tx1"/>
              </a:solidFill>
              <a:latin typeface="+mn-lt"/>
            </a:endParaRPr>
          </a:p>
          <a:p>
            <a:endParaRPr lang="da-DK" sz="1400" dirty="0">
              <a:solidFill>
                <a:schemeClr val="tx1"/>
              </a:solidFill>
              <a:latin typeface="+mn-lt"/>
            </a:endParaRPr>
          </a:p>
          <a:p>
            <a:endParaRPr lang="da-DK" dirty="0"/>
          </a:p>
        </p:txBody>
      </p:sp>
    </p:spTree>
    <p:extLst>
      <p:ext uri="{BB962C8B-B14F-4D97-AF65-F5344CB8AC3E}">
        <p14:creationId xmlns:p14="http://schemas.microsoft.com/office/powerpoint/2010/main" val="911108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54493E-C2E0-451A-A5EE-1D5164E72FAC}"/>
              </a:ext>
            </a:extLst>
          </p:cNvPr>
          <p:cNvSpPr>
            <a:spLocks noGrp="1"/>
          </p:cNvSpPr>
          <p:nvPr>
            <p:ph type="title"/>
          </p:nvPr>
        </p:nvSpPr>
        <p:spPr>
          <a:xfrm>
            <a:off x="1080000" y="544291"/>
            <a:ext cx="7387200" cy="576000"/>
          </a:xfrm>
        </p:spPr>
        <p:txBody>
          <a:bodyPr/>
          <a:lstStyle/>
          <a:p>
            <a:r>
              <a:rPr lang="en-GB"/>
              <a:t>FINANSKOMPETENCEPULJEN (FINANCE COMPETENCE FUND)</a:t>
            </a:r>
          </a:p>
        </p:txBody>
      </p:sp>
      <p:sp>
        <p:nvSpPr>
          <p:cNvPr id="3" name="Pladsholder til tekst 2">
            <a:extLst>
              <a:ext uri="{FF2B5EF4-FFF2-40B4-BE49-F238E27FC236}">
                <a16:creationId xmlns:a16="http://schemas.microsoft.com/office/drawing/2014/main" id="{1020733B-359A-4AFB-8C93-678D4F45C9C0}"/>
              </a:ext>
            </a:extLst>
          </p:cNvPr>
          <p:cNvSpPr>
            <a:spLocks noGrp="1"/>
          </p:cNvSpPr>
          <p:nvPr>
            <p:ph type="body" sz="quarter" idx="10"/>
          </p:nvPr>
        </p:nvSpPr>
        <p:spPr>
          <a:xfrm>
            <a:off x="1080000" y="1490473"/>
            <a:ext cx="7387200" cy="4230000"/>
          </a:xfrm>
        </p:spPr>
        <p:txBody>
          <a:bodyPr/>
          <a:lstStyle/>
          <a:p>
            <a:r>
              <a:rPr lang="en-GB" dirty="0">
                <a:latin typeface="+mn-lt"/>
              </a:rPr>
              <a:t>Dear xxx</a:t>
            </a:r>
          </a:p>
          <a:p>
            <a:endParaRPr lang="da-DK" dirty="0">
              <a:latin typeface="+mn-lt"/>
            </a:endParaRPr>
          </a:p>
          <a:p>
            <a:r>
              <a:rPr lang="en-GB" b="0" i="0" dirty="0">
                <a:effectLst/>
                <a:latin typeface="+mn-lt"/>
              </a:rPr>
              <a:t>Did you know that as an employee of the financial/IT financial sectors, you may have a number of courses and training paid?</a:t>
            </a:r>
          </a:p>
          <a:p>
            <a:endParaRPr lang="da-DK" dirty="0">
              <a:latin typeface="+mn-lt"/>
            </a:endParaRPr>
          </a:p>
          <a:p>
            <a:r>
              <a:rPr lang="en-GB" dirty="0">
                <a:hlinkClick r:id="rId2"/>
              </a:rPr>
              <a:t>Read more</a:t>
            </a:r>
          </a:p>
          <a:p>
            <a:endParaRPr lang="da-DK" dirty="0">
              <a:latin typeface="+mn-lt"/>
            </a:endParaRPr>
          </a:p>
          <a:p>
            <a:endParaRPr lang="da-DK" dirty="0">
              <a:latin typeface="+mn-lt"/>
            </a:endParaRPr>
          </a:p>
          <a:p>
            <a:r>
              <a:rPr lang="en-GB" dirty="0">
                <a:latin typeface="+mn-lt"/>
              </a:rPr>
              <a:t>Reach out to me if you have questions or need help.  </a:t>
            </a:r>
          </a:p>
          <a:p>
            <a:r>
              <a:rPr lang="en-GB" dirty="0">
                <a:latin typeface="+mn-lt"/>
              </a:rPr>
              <a:t> </a:t>
            </a:r>
          </a:p>
          <a:p>
            <a:r>
              <a:rPr lang="en-GB" dirty="0">
                <a:latin typeface="+mn-lt"/>
              </a:rPr>
              <a:t>Wishing you a wonderful day ahead. </a:t>
            </a:r>
          </a:p>
          <a:p>
            <a:endParaRPr lang="da-DK" dirty="0">
              <a:solidFill>
                <a:schemeClr val="tx1"/>
              </a:solidFill>
              <a:latin typeface="+mn-lt"/>
            </a:endParaRPr>
          </a:p>
          <a:p>
            <a:endParaRPr lang="da-DK" sz="1400" dirty="0">
              <a:solidFill>
                <a:schemeClr val="tx1"/>
              </a:solidFill>
              <a:latin typeface="+mn-lt"/>
            </a:endParaRPr>
          </a:p>
          <a:p>
            <a:endParaRPr lang="da-DK" dirty="0"/>
          </a:p>
        </p:txBody>
      </p:sp>
    </p:spTree>
    <p:extLst>
      <p:ext uri="{BB962C8B-B14F-4D97-AF65-F5344CB8AC3E}">
        <p14:creationId xmlns:p14="http://schemas.microsoft.com/office/powerpoint/2010/main" val="629619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54493E-C2E0-451A-A5EE-1D5164E72FAC}"/>
              </a:ext>
            </a:extLst>
          </p:cNvPr>
          <p:cNvSpPr>
            <a:spLocks noGrp="1"/>
          </p:cNvSpPr>
          <p:nvPr>
            <p:ph type="title"/>
          </p:nvPr>
        </p:nvSpPr>
        <p:spPr>
          <a:xfrm>
            <a:off x="1080000" y="849527"/>
            <a:ext cx="7387200" cy="576000"/>
          </a:xfrm>
        </p:spPr>
        <p:txBody>
          <a:bodyPr/>
          <a:lstStyle/>
          <a:p>
            <a:r>
              <a:rPr lang="en-GB"/>
              <a:t>MEMBER CARE</a:t>
            </a:r>
            <a:br>
              <a:rPr lang="en-GB"/>
            </a:br>
            <a:endParaRPr lang="en-GB"/>
          </a:p>
        </p:txBody>
      </p:sp>
      <p:sp>
        <p:nvSpPr>
          <p:cNvPr id="3" name="Pladsholder til tekst 2">
            <a:extLst>
              <a:ext uri="{FF2B5EF4-FFF2-40B4-BE49-F238E27FC236}">
                <a16:creationId xmlns:a16="http://schemas.microsoft.com/office/drawing/2014/main" id="{1020733B-359A-4AFB-8C93-678D4F45C9C0}"/>
              </a:ext>
            </a:extLst>
          </p:cNvPr>
          <p:cNvSpPr>
            <a:spLocks noGrp="1"/>
          </p:cNvSpPr>
          <p:nvPr>
            <p:ph type="body" sz="quarter" idx="10"/>
          </p:nvPr>
        </p:nvSpPr>
        <p:spPr>
          <a:xfrm>
            <a:off x="1080000" y="1490473"/>
            <a:ext cx="7387200" cy="4230000"/>
          </a:xfrm>
        </p:spPr>
        <p:txBody>
          <a:bodyPr/>
          <a:lstStyle/>
          <a:p>
            <a:r>
              <a:rPr lang="en-GB" dirty="0">
                <a:solidFill>
                  <a:schemeClr val="tx1"/>
                </a:solidFill>
                <a:latin typeface="+mn-lt"/>
              </a:rPr>
              <a:t>Dear xxx</a:t>
            </a:r>
          </a:p>
          <a:p>
            <a:endParaRPr lang="da-DK" dirty="0">
              <a:solidFill>
                <a:schemeClr val="tx1"/>
              </a:solidFill>
              <a:latin typeface="+mn-lt"/>
            </a:endParaRPr>
          </a:p>
          <a:p>
            <a:r>
              <a:rPr lang="en-GB" dirty="0">
                <a:solidFill>
                  <a:schemeClr val="tx1"/>
                </a:solidFill>
                <a:latin typeface="+mn-lt"/>
              </a:rPr>
              <a:t>Thank you for being a member of </a:t>
            </a:r>
            <a:r>
              <a:rPr lang="en-GB" dirty="0" err="1">
                <a:solidFill>
                  <a:schemeClr val="tx1"/>
                </a:solidFill>
                <a:latin typeface="+mn-lt"/>
              </a:rPr>
              <a:t>Finansforbundet</a:t>
            </a:r>
            <a:r>
              <a:rPr lang="en-GB" dirty="0">
                <a:solidFill>
                  <a:schemeClr val="tx1"/>
                </a:solidFill>
                <a:latin typeface="+mn-lt"/>
              </a:rPr>
              <a:t>. </a:t>
            </a:r>
          </a:p>
          <a:p>
            <a:endParaRPr lang="da-DK" dirty="0">
              <a:solidFill>
                <a:schemeClr val="tx1"/>
              </a:solidFill>
              <a:latin typeface="+mn-lt"/>
            </a:endParaRPr>
          </a:p>
          <a:p>
            <a:r>
              <a:rPr lang="en-GB" dirty="0">
                <a:solidFill>
                  <a:schemeClr val="tx1"/>
                </a:solidFill>
                <a:latin typeface="+mn-lt"/>
              </a:rPr>
              <a:t>The combined support from you and the other members is essential to our work, because the more support we get, the better our chances are of preserving what we have and standing stronger in future negotiations.  </a:t>
            </a:r>
          </a:p>
          <a:p>
            <a:endParaRPr lang="da-DK" dirty="0">
              <a:solidFill>
                <a:schemeClr val="tx1"/>
              </a:solidFill>
              <a:latin typeface="+mn-lt"/>
            </a:endParaRPr>
          </a:p>
          <a:p>
            <a:r>
              <a:rPr lang="en-GB" dirty="0">
                <a:solidFill>
                  <a:schemeClr val="tx1"/>
                </a:solidFill>
                <a:latin typeface="+mn-lt"/>
              </a:rPr>
              <a:t>So perhaps now is the time for your colleague to join us too? </a:t>
            </a:r>
          </a:p>
          <a:p>
            <a:endParaRPr lang="da-DK" dirty="0">
              <a:solidFill>
                <a:schemeClr val="tx1"/>
              </a:solidFill>
              <a:latin typeface="+mn-lt"/>
            </a:endParaRPr>
          </a:p>
          <a:p>
            <a:r>
              <a:rPr lang="en-GB" dirty="0">
                <a:solidFill>
                  <a:schemeClr val="tx1"/>
                </a:solidFill>
                <a:latin typeface="+mn-lt"/>
              </a:rPr>
              <a:t>You will receive a gift card worth DKK 400 for every new paying member you help us get on-board. </a:t>
            </a:r>
            <a:r>
              <a:rPr lang="en-GB" dirty="0"/>
              <a:t>Find more information here </a:t>
            </a:r>
            <a:r>
              <a:rPr lang="en-GB" dirty="0">
                <a:hlinkClick r:id="rId3"/>
              </a:rPr>
              <a:t>Getting your colleague to join</a:t>
            </a:r>
            <a:r>
              <a:rPr lang="en-GB" dirty="0"/>
              <a:t>.</a:t>
            </a:r>
            <a:r>
              <a:rPr lang="en-GB" dirty="0">
                <a:hlinkClick r:id="rId3"/>
              </a:rPr>
              <a:t> </a:t>
            </a:r>
          </a:p>
          <a:p>
            <a:endParaRPr lang="da-DK" dirty="0">
              <a:solidFill>
                <a:schemeClr val="tx1"/>
              </a:solidFill>
              <a:latin typeface="+mn-lt"/>
            </a:endParaRPr>
          </a:p>
          <a:p>
            <a:r>
              <a:rPr lang="en-GB" dirty="0">
                <a:solidFill>
                  <a:schemeClr val="tx1"/>
                </a:solidFill>
                <a:latin typeface="+mn-lt"/>
              </a:rPr>
              <a:t>Reach out to me if you have questions or need help.  </a:t>
            </a:r>
          </a:p>
          <a:p>
            <a:r>
              <a:rPr lang="en-GB" dirty="0">
                <a:solidFill>
                  <a:schemeClr val="tx1"/>
                </a:solidFill>
                <a:latin typeface="+mn-lt"/>
              </a:rPr>
              <a:t> </a:t>
            </a:r>
          </a:p>
          <a:p>
            <a:r>
              <a:rPr lang="en-GB" dirty="0">
                <a:solidFill>
                  <a:schemeClr val="tx1"/>
                </a:solidFill>
                <a:latin typeface="+mn-lt"/>
              </a:rPr>
              <a:t>Wishing you a wonderful day ahead. </a:t>
            </a:r>
          </a:p>
          <a:p>
            <a:endParaRPr lang="da-DK" dirty="0">
              <a:solidFill>
                <a:schemeClr val="tx1"/>
              </a:solidFill>
              <a:latin typeface="+mn-lt"/>
            </a:endParaRPr>
          </a:p>
          <a:p>
            <a:endParaRPr lang="da-DK" sz="1400" dirty="0">
              <a:solidFill>
                <a:schemeClr val="tx1"/>
              </a:solidFill>
              <a:latin typeface="+mn-lt"/>
            </a:endParaRPr>
          </a:p>
          <a:p>
            <a:endParaRPr lang="da-DK" dirty="0"/>
          </a:p>
        </p:txBody>
      </p:sp>
    </p:spTree>
    <p:extLst>
      <p:ext uri="{BB962C8B-B14F-4D97-AF65-F5344CB8AC3E}">
        <p14:creationId xmlns:p14="http://schemas.microsoft.com/office/powerpoint/2010/main" val="2388733111"/>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54493E-C2E0-451A-A5EE-1D5164E72FAC}"/>
              </a:ext>
            </a:extLst>
          </p:cNvPr>
          <p:cNvSpPr>
            <a:spLocks noGrp="1"/>
          </p:cNvSpPr>
          <p:nvPr>
            <p:ph type="title"/>
          </p:nvPr>
        </p:nvSpPr>
        <p:spPr>
          <a:xfrm>
            <a:off x="1080000" y="544291"/>
            <a:ext cx="7387200" cy="576000"/>
          </a:xfrm>
        </p:spPr>
        <p:txBody>
          <a:bodyPr/>
          <a:lstStyle/>
          <a:p>
            <a:r>
              <a:rPr lang="en-GB"/>
              <a:t>WHAT YOUR COLLECTIVE AGREEMENT IS WORTH</a:t>
            </a:r>
          </a:p>
        </p:txBody>
      </p:sp>
      <p:sp>
        <p:nvSpPr>
          <p:cNvPr id="3" name="Pladsholder til tekst 2">
            <a:extLst>
              <a:ext uri="{FF2B5EF4-FFF2-40B4-BE49-F238E27FC236}">
                <a16:creationId xmlns:a16="http://schemas.microsoft.com/office/drawing/2014/main" id="{1020733B-359A-4AFB-8C93-678D4F45C9C0}"/>
              </a:ext>
            </a:extLst>
          </p:cNvPr>
          <p:cNvSpPr>
            <a:spLocks noGrp="1"/>
          </p:cNvSpPr>
          <p:nvPr>
            <p:ph type="body" sz="quarter" idx="10"/>
          </p:nvPr>
        </p:nvSpPr>
        <p:spPr>
          <a:xfrm>
            <a:off x="1079999" y="1490473"/>
            <a:ext cx="7762160" cy="4230000"/>
          </a:xfrm>
        </p:spPr>
        <p:txBody>
          <a:bodyPr/>
          <a:lstStyle/>
          <a:p>
            <a:r>
              <a:rPr lang="en-GB" dirty="0">
                <a:latin typeface="+mn-lt"/>
              </a:rPr>
              <a:t>Dear xxx</a:t>
            </a:r>
          </a:p>
          <a:p>
            <a:endParaRPr lang="da-DK" dirty="0">
              <a:latin typeface="+mn-lt"/>
            </a:endParaRPr>
          </a:p>
          <a:p>
            <a:r>
              <a:rPr lang="en-GB" dirty="0">
                <a:latin typeface="+mn-lt"/>
              </a:rPr>
              <a:t>Is a collective agreement really relevant? </a:t>
            </a:r>
          </a:p>
          <a:p>
            <a:r>
              <a:rPr lang="en-GB" dirty="0">
                <a:latin typeface="+mn-lt"/>
              </a:rPr>
              <a:t>I’m the one negotiating my pay anyway! </a:t>
            </a:r>
          </a:p>
          <a:p>
            <a:r>
              <a:rPr lang="en-GB" dirty="0">
                <a:latin typeface="+mn-lt"/>
              </a:rPr>
              <a:t>I will benefit from the collective agreement, whether or not I am a member!</a:t>
            </a:r>
          </a:p>
          <a:p>
            <a:endParaRPr lang="da-DK" dirty="0">
              <a:latin typeface="+mn-lt"/>
            </a:endParaRPr>
          </a:p>
          <a:p>
            <a:r>
              <a:rPr lang="en-GB" dirty="0">
                <a:latin typeface="+mn-lt"/>
              </a:rPr>
              <a:t>I hear these comments quite often.  </a:t>
            </a:r>
          </a:p>
          <a:p>
            <a:endParaRPr lang="da-DK" dirty="0">
              <a:latin typeface="+mn-lt"/>
            </a:endParaRPr>
          </a:p>
          <a:p>
            <a:r>
              <a:rPr lang="en-GB" dirty="0">
                <a:latin typeface="+mn-lt"/>
              </a:rPr>
              <a:t>For </a:t>
            </a:r>
            <a:r>
              <a:rPr lang="en-GB">
                <a:latin typeface="+mn-lt"/>
              </a:rPr>
              <a:t>this reason, </a:t>
            </a:r>
            <a:r>
              <a:rPr lang="en-GB" dirty="0">
                <a:latin typeface="+mn-lt"/>
              </a:rPr>
              <a:t>I invite you to try out </a:t>
            </a:r>
            <a:r>
              <a:rPr lang="en-GB" dirty="0" err="1">
                <a:latin typeface="+mn-lt"/>
              </a:rPr>
              <a:t>Finansforbundet’s</a:t>
            </a:r>
            <a:r>
              <a:rPr lang="en-GB" dirty="0"/>
              <a:t> online feature to </a:t>
            </a:r>
            <a:r>
              <a:rPr lang="en-GB" dirty="0">
                <a:hlinkClick r:id="rId3"/>
              </a:rPr>
              <a:t>calculate the worth of your job</a:t>
            </a:r>
            <a:r>
              <a:rPr lang="en-GB" dirty="0"/>
              <a:t>.</a:t>
            </a:r>
          </a:p>
          <a:p>
            <a:endParaRPr lang="da-DK" dirty="0">
              <a:latin typeface="+mn-lt"/>
            </a:endParaRPr>
          </a:p>
          <a:p>
            <a:r>
              <a:rPr lang="en-GB" dirty="0">
                <a:latin typeface="+mn-lt"/>
              </a:rPr>
              <a:t>The calculator shows you how much the collective agreement is really worth to you.  </a:t>
            </a:r>
          </a:p>
          <a:p>
            <a:endParaRPr lang="da-DK" dirty="0">
              <a:latin typeface="+mn-lt"/>
            </a:endParaRPr>
          </a:p>
          <a:p>
            <a:r>
              <a:rPr lang="en-GB" dirty="0">
                <a:latin typeface="+mn-lt"/>
              </a:rPr>
              <a:t>Thank you for being a member. Your support is essential for our ability to maintain the benefits we already enjoy and negotiate new terms in the future.  </a:t>
            </a:r>
          </a:p>
          <a:p>
            <a:endParaRPr lang="da-DK" dirty="0">
              <a:latin typeface="+mn-lt"/>
            </a:endParaRPr>
          </a:p>
          <a:p>
            <a:r>
              <a:rPr lang="en-GB" dirty="0">
                <a:latin typeface="+mn-lt"/>
              </a:rPr>
              <a:t>You can always reach out to me if you have questions or comments. </a:t>
            </a:r>
          </a:p>
          <a:p>
            <a:endParaRPr lang="da-DK" dirty="0">
              <a:latin typeface="+mn-lt"/>
            </a:endParaRPr>
          </a:p>
          <a:p>
            <a:r>
              <a:rPr lang="en-GB" dirty="0">
                <a:latin typeface="+mn-lt"/>
              </a:rPr>
              <a:t>Wishing you a wonderful day ahead. </a:t>
            </a:r>
          </a:p>
          <a:p>
            <a:endParaRPr lang="da-DK" dirty="0">
              <a:solidFill>
                <a:schemeClr val="tx1"/>
              </a:solidFill>
              <a:latin typeface="+mn-lt"/>
            </a:endParaRPr>
          </a:p>
          <a:p>
            <a:endParaRPr lang="da-DK" sz="1400" dirty="0">
              <a:solidFill>
                <a:schemeClr val="tx1"/>
              </a:solidFill>
              <a:latin typeface="+mn-lt"/>
            </a:endParaRPr>
          </a:p>
          <a:p>
            <a:endParaRPr lang="da-DK" dirty="0"/>
          </a:p>
        </p:txBody>
      </p:sp>
    </p:spTree>
    <p:extLst>
      <p:ext uri="{BB962C8B-B14F-4D97-AF65-F5344CB8AC3E}">
        <p14:creationId xmlns:p14="http://schemas.microsoft.com/office/powerpoint/2010/main" val="1917645530"/>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tema">
  <a:themeElements>
    <a:clrScheme name="Brugerdefineret 2">
      <a:dk1>
        <a:sysClr val="windowText" lastClr="000000"/>
      </a:dk1>
      <a:lt1>
        <a:sysClr val="window" lastClr="FFFFFF"/>
      </a:lt1>
      <a:dk2>
        <a:srgbClr val="44546A"/>
      </a:dk2>
      <a:lt2>
        <a:srgbClr val="E7E6E6"/>
      </a:lt2>
      <a:accent1>
        <a:srgbClr val="001965"/>
      </a:accent1>
      <a:accent2>
        <a:srgbClr val="2878FF"/>
      </a:accent2>
      <a:accent3>
        <a:srgbClr val="FF9BBE"/>
      </a:accent3>
      <a:accent4>
        <a:srgbClr val="69F0BE"/>
      </a:accent4>
      <a:accent5>
        <a:srgbClr val="818181"/>
      </a:accent5>
      <a:accent6>
        <a:srgbClr val="FD6D6F"/>
      </a:accent6>
      <a:hlink>
        <a:srgbClr val="001965"/>
      </a:hlink>
      <a:folHlink>
        <a:srgbClr val="2878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2019_Finansforbundet FF" id="{AF137C8B-7C99-4B45-9408-EF2D8E6250B1}" vid="{69E27624-CD8C-43C7-8BDE-B35E8BE404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rugerdefineret 2">
    <a:dk1>
      <a:sysClr val="windowText" lastClr="000000"/>
    </a:dk1>
    <a:lt1>
      <a:sysClr val="window" lastClr="FFFFFF"/>
    </a:lt1>
    <a:dk2>
      <a:srgbClr val="44546A"/>
    </a:dk2>
    <a:lt2>
      <a:srgbClr val="E7E6E6"/>
    </a:lt2>
    <a:accent1>
      <a:srgbClr val="001965"/>
    </a:accent1>
    <a:accent2>
      <a:srgbClr val="2878FF"/>
    </a:accent2>
    <a:accent3>
      <a:srgbClr val="FF9BBE"/>
    </a:accent3>
    <a:accent4>
      <a:srgbClr val="69F0BE"/>
    </a:accent4>
    <a:accent5>
      <a:srgbClr val="818181"/>
    </a:accent5>
    <a:accent6>
      <a:srgbClr val="FD6D6F"/>
    </a:accent6>
    <a:hlink>
      <a:srgbClr val="001965"/>
    </a:hlink>
    <a:folHlink>
      <a:srgbClr val="2878FF"/>
    </a:folHlink>
  </a:clrScheme>
</a:themeOverride>
</file>

<file path=ppt/theme/themeOverride2.xml><?xml version="1.0" encoding="utf-8"?>
<a:themeOverride xmlns:a="http://schemas.openxmlformats.org/drawingml/2006/main">
  <a:clrScheme name="Brugerdefineret 2">
    <a:dk1>
      <a:sysClr val="windowText" lastClr="000000"/>
    </a:dk1>
    <a:lt1>
      <a:sysClr val="window" lastClr="FFFFFF"/>
    </a:lt1>
    <a:dk2>
      <a:srgbClr val="44546A"/>
    </a:dk2>
    <a:lt2>
      <a:srgbClr val="E7E6E6"/>
    </a:lt2>
    <a:accent1>
      <a:srgbClr val="001965"/>
    </a:accent1>
    <a:accent2>
      <a:srgbClr val="2878FF"/>
    </a:accent2>
    <a:accent3>
      <a:srgbClr val="FF9BBE"/>
    </a:accent3>
    <a:accent4>
      <a:srgbClr val="69F0BE"/>
    </a:accent4>
    <a:accent5>
      <a:srgbClr val="818181"/>
    </a:accent5>
    <a:accent6>
      <a:srgbClr val="FD6D6F"/>
    </a:accent6>
    <a:hlink>
      <a:srgbClr val="001965"/>
    </a:hlink>
    <a:folHlink>
      <a:srgbClr val="2878FF"/>
    </a:folHlink>
  </a:clrScheme>
</a:themeOverrid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2">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4F57AE71-96CE-4AB0-95ED-AC36A6AC0EF8}">
  <we:reference id="b0430364-2ab6-47cd-907e-f8b72239b204" version="3.18.149.0" store="EXCatalog" storeType="EXCatalog"/>
  <we:alternateReferences>
    <we:reference id="WA200000729" version="3.18.149.0" store="da-DK"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Lib" ma:contentTypeID="0x01010E0086B92F4CF9B4574599414CF947A036DA0090B8E4D3BA8DE24C95956F40DA7E8461" ma:contentTypeVersion="5" ma:contentTypeDescription="EXDocument" ma:contentTypeScope="" ma:versionID="19b8e09bf1e65f396b39259064887216">
  <xsd:schema xmlns:xsd="http://www.w3.org/2001/XMLSchema" xmlns:xs="http://www.w3.org/2001/XMLSchema" xmlns:p="http://schemas.microsoft.com/office/2006/metadata/properties" xmlns:ns2="http://schemas.microsoft.com/sharepoint/v3/fields" targetNamespace="http://schemas.microsoft.com/office/2006/metadata/properties" ma:root="true" ma:fieldsID="c761e7c8230d9e20202daf017d426665" ns2:_="">
    <xsd:import namespace="http://schemas.microsoft.com/sharepoint/v3/fields"/>
    <xsd:element name="properties">
      <xsd:complexType>
        <xsd:sequence>
          <xsd:element name="documentManagement">
            <xsd:complexType>
              <xsd:all>
                <xsd:element ref="ns2:EXDocumentID" minOccurs="0"/>
                <xsd:element ref="ns2:EXCoreDocType" minOccurs="0"/>
                <xsd:element ref="ns2:EXHash" minOccurs="0"/>
                <xsd:element ref="ns2:EXTimestamp"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EXDocumentID" ma:index="9" nillable="true" ma:displayName="EXDocumentID" ma:internalName="EXDocumentID" ma:readOnly="true">
      <xsd:simpleType>
        <xsd:restriction base="dms:Text"/>
      </xsd:simpleType>
    </xsd:element>
    <xsd:element name="EXCoreDocType" ma:index="10" nillable="true" ma:displayName="EXCoreDocType" ma:internalName="EXCoreDocType" ma:readOnly="true">
      <xsd:simpleType>
        <xsd:restriction base="dms:Text"/>
      </xsd:simpleType>
    </xsd:element>
    <xsd:element name="EXHash" ma:index="11" nillable="true" ma:displayName="EXHash" ma:internalName="EXHash" ma:readOnly="true">
      <xsd:simpleType>
        <xsd:restriction base="dms:Text"/>
      </xsd:simpleType>
    </xsd:element>
    <xsd:element name="EXTimestamp" ma:index="12" nillable="true" ma:displayName="EXTimestamp" ma:internalName="EXTimestamp"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23B3511-1F05-45FB-AA7D-BE8ECE95C4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03134D0-780E-4563-A3EB-295DAB192354}">
  <ds:schemaRefs>
    <ds:schemaRef ds:uri="http://schemas.microsoft.com/sharepoint/v3/contenttype/forms"/>
  </ds:schemaRefs>
</ds:datastoreItem>
</file>

<file path=customXml/itemProps3.xml><?xml version="1.0" encoding="utf-8"?>
<ds:datastoreItem xmlns:ds="http://schemas.openxmlformats.org/officeDocument/2006/customXml" ds:itemID="{9BA8EA25-88D5-4481-8E3E-F7953A2444BE}">
  <ds:schemaRef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schemas.microsoft.com/office/2006/documentManagement/types"/>
    <ds:schemaRef ds:uri="http://www.w3.org/XML/1998/namespace"/>
    <ds:schemaRef ds:uri="http://purl.org/dc/terms/"/>
    <ds:schemaRef ds:uri="http://schemas.microsoft.com/sharepoint/v3/field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558</TotalTime>
  <Words>600</Words>
  <Application>Microsoft Office PowerPoint</Application>
  <PresentationFormat>Widescreen</PresentationFormat>
  <Paragraphs>105</Paragraphs>
  <Slides>8</Slides>
  <Notes>0</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8</vt:i4>
      </vt:variant>
    </vt:vector>
  </HeadingPairs>
  <TitlesOfParts>
    <vt:vector size="11" baseType="lpstr">
      <vt:lpstr>Arial</vt:lpstr>
      <vt:lpstr>Courier New</vt:lpstr>
      <vt:lpstr>Office-tema</vt:lpstr>
      <vt:lpstr>MEMBER CARE INSPIRATION </vt:lpstr>
      <vt:lpstr>FORBRUGSFORENING (CONSUMER ASSOCIATION)</vt:lpstr>
      <vt:lpstr>EVENTS AND COURSES</vt:lpstr>
      <vt:lpstr>INSURANCE OFFERED VIA TRYG </vt:lpstr>
      <vt:lpstr>HOLIDAY HOMES</vt:lpstr>
      <vt:lpstr>FINANSKOMPETENCEPULJEN (FINANCE COMPETENCE FUND)</vt:lpstr>
      <vt:lpstr>MEMBER CARE </vt:lpstr>
      <vt:lpstr>WHAT YOUR COLLECTIVE AGREEMENT IS WORTH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SDC  1. marts 2021</dc:title>
  <dc:creator>Susanne Grantzau</dc:creator>
  <cp:lastModifiedBy>Charlotte Faber</cp:lastModifiedBy>
  <cp:revision>20</cp:revision>
  <cp:lastPrinted>2022-03-11T10:35:51Z</cp:lastPrinted>
  <dcterms:created xsi:type="dcterms:W3CDTF">2022-03-01T08:21:01Z</dcterms:created>
  <dcterms:modified xsi:type="dcterms:W3CDTF">2023-05-10T09:10:51Z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L_sAMAccountName">
    <vt:lpwstr>SG0142</vt:lpwstr>
  </property>
  <property fmtid="{D5CDD505-2E9C-101B-9397-08002B2CF9AE}" pid="3" name="DL_AuthorInitials">
    <vt:lpwstr>SG0142</vt:lpwstr>
  </property>
  <property fmtid="{D5CDD505-2E9C-101B-9397-08002B2CF9AE}" pid="4" name="fInit">
    <vt:lpwstr>SG0142</vt:lpwstr>
  </property>
  <property fmtid="{D5CDD505-2E9C-101B-9397-08002B2CF9AE}" pid="5" name="fNavn">
    <vt:lpwstr>Susanne Grantzau</vt:lpwstr>
  </property>
  <property fmtid="{D5CDD505-2E9C-101B-9397-08002B2CF9AE}" pid="6" name="fTlf">
    <vt:lpwstr>32 66 14 36</vt:lpwstr>
  </property>
  <property fmtid="{D5CDD505-2E9C-101B-9397-08002B2CF9AE}" pid="7" name="fEpost">
    <vt:lpwstr>sg@finansforbundet.dk</vt:lpwstr>
  </property>
  <property fmtid="{D5CDD505-2E9C-101B-9397-08002B2CF9AE}" pid="8" name="fLogo">
    <vt:lpwstr>http://www.exformatics.com/images/logo_new.jpg</vt:lpwstr>
  </property>
  <property fmtid="{D5CDD505-2E9C-101B-9397-08002B2CF9AE}" pid="9" name="EntityNameForeign">
    <vt:lpwstr>DL_Activities</vt:lpwstr>
  </property>
  <property fmtid="{D5CDD505-2E9C-101B-9397-08002B2CF9AE}" pid="10" name="EntityId">
    <vt:lpwstr>44563</vt:lpwstr>
  </property>
  <property fmtid="{D5CDD505-2E9C-101B-9397-08002B2CF9AE}" pid="11" name="DL_Id">
    <vt:lpwstr>44563</vt:lpwstr>
  </property>
  <property fmtid="{D5CDD505-2E9C-101B-9397-08002B2CF9AE}" pid="12" name="DL_CaseNo">
    <vt:lpwstr>202002235</vt:lpwstr>
  </property>
  <property fmtid="{D5CDD505-2E9C-101B-9397-08002B2CF9AE}" pid="13" name="sNr">
    <vt:lpwstr>202002235</vt:lpwstr>
  </property>
  <property fmtid="{D5CDD505-2E9C-101B-9397-08002B2CF9AE}" pid="14" name="sTitel">
    <vt:lpwstr>IT-Michael</vt:lpwstr>
  </property>
  <property fmtid="{D5CDD505-2E9C-101B-9397-08002B2CF9AE}" pid="15" name="sInit">
    <vt:lpwstr>mj</vt:lpwstr>
  </property>
  <property fmtid="{D5CDD505-2E9C-101B-9397-08002B2CF9AE}" pid="16" name="sProjekt">
    <vt:lpwstr/>
  </property>
  <property fmtid="{D5CDD505-2E9C-101B-9397-08002B2CF9AE}" pid="17" name="CaseNo">
    <vt:lpwstr>202002235</vt:lpwstr>
  </property>
  <property fmtid="{D5CDD505-2E9C-101B-9397-08002B2CF9AE}" pid="18" name="sAnsvarligNavn">
    <vt:lpwstr>Michael Juel Mortensen</vt:lpwstr>
  </property>
  <property fmtid="{D5CDD505-2E9C-101B-9397-08002B2CF9AE}" pid="19" name="sAnsvarligEmail">
    <vt:lpwstr>mj@finansforbundet.dk</vt:lpwstr>
  </property>
  <property fmtid="{D5CDD505-2E9C-101B-9397-08002B2CF9AE}" pid="20" name="sAnsvarligTelefon">
    <vt:lpwstr>+4532661366</vt:lpwstr>
  </property>
  <property fmtid="{D5CDD505-2E9C-101B-9397-08002B2CF9AE}" pid="21" name="sGruppe">
    <vt:lpwstr>Adm-IT</vt:lpwstr>
  </property>
  <property fmtid="{D5CDD505-2E9C-101B-9397-08002B2CF9AE}" pid="22" name="sUndergruppe">
    <vt:lpwstr>Administration</vt:lpwstr>
  </property>
  <property fmtid="{D5CDD505-2E9C-101B-9397-08002B2CF9AE}" pid="23" name="EXDocumentID">
    <vt:lpwstr>000399989</vt:lpwstr>
  </property>
  <property fmtid="{D5CDD505-2E9C-101B-9397-08002B2CF9AE}" pid="24" name="ContentTypeId">
    <vt:lpwstr>0x01010E0086B92F4CF9B4574599414CF947A036DA0090B8E4D3BA8DE24C95956F40DA7E8461</vt:lpwstr>
  </property>
  <property fmtid="{D5CDD505-2E9C-101B-9397-08002B2CF9AE}" pid="25" name="fKontor">
    <vt:lpwstr>3.38.31</vt:lpwstr>
  </property>
  <property fmtid="{D5CDD505-2E9C-101B-9397-08002B2CF9AE}" pid="26" name="DocumentName">
    <vt:lpwstr>http://findus/sites/2015/Sag/1554Docs/201503521/2022/SDC/Møde 1. marts 2022.pptx</vt:lpwstr>
  </property>
  <property fmtid="{D5CDD505-2E9C-101B-9397-08002B2CF9AE}" pid="27" name="fAfdeling">
    <vt:lpwstr>Havnegade</vt:lpwstr>
  </property>
</Properties>
</file>